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425C6B-AACE-43E2-8750-DB7FF7AFBDF3}" v="8" dt="2023-07-11T16:57:52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il luminos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gdan-Ștefan Boitor" userId="a4bc30c80220fd22" providerId="LiveId" clId="{1F425C6B-AACE-43E2-8750-DB7FF7AFBDF3}"/>
    <pc:docChg chg="undo custSel addSld delSld modSld">
      <pc:chgData name="Bogdan-Ștefan Boitor" userId="a4bc30c80220fd22" providerId="LiveId" clId="{1F425C6B-AACE-43E2-8750-DB7FF7AFBDF3}" dt="2023-07-11T17:26:26.229" v="1204" actId="20577"/>
      <pc:docMkLst>
        <pc:docMk/>
      </pc:docMkLst>
      <pc:sldChg chg="modSp new mod">
        <pc:chgData name="Bogdan-Ștefan Boitor" userId="a4bc30c80220fd22" providerId="LiveId" clId="{1F425C6B-AACE-43E2-8750-DB7FF7AFBDF3}" dt="2023-07-11T17:20:32.319" v="1149" actId="27636"/>
        <pc:sldMkLst>
          <pc:docMk/>
          <pc:sldMk cId="215698560" sldId="256"/>
        </pc:sldMkLst>
        <pc:spChg chg="mod">
          <ac:chgData name="Bogdan-Ștefan Boitor" userId="a4bc30c80220fd22" providerId="LiveId" clId="{1F425C6B-AACE-43E2-8750-DB7FF7AFBDF3}" dt="2023-07-11T17:20:05.028" v="1142" actId="122"/>
          <ac:spMkLst>
            <pc:docMk/>
            <pc:sldMk cId="215698560" sldId="256"/>
            <ac:spMk id="2" creationId="{19F999D2-C706-9F0B-8D3B-A3854D62102B}"/>
          </ac:spMkLst>
        </pc:spChg>
        <pc:spChg chg="mod">
          <ac:chgData name="Bogdan-Ștefan Boitor" userId="a4bc30c80220fd22" providerId="LiveId" clId="{1F425C6B-AACE-43E2-8750-DB7FF7AFBDF3}" dt="2023-07-11T17:20:32.319" v="1149" actId="27636"/>
          <ac:spMkLst>
            <pc:docMk/>
            <pc:sldMk cId="215698560" sldId="256"/>
            <ac:spMk id="3" creationId="{2701437D-3EBC-99CB-30AC-5D6EF710CB95}"/>
          </ac:spMkLst>
        </pc:spChg>
      </pc:sldChg>
      <pc:sldChg chg="modSp new mod">
        <pc:chgData name="Bogdan-Ștefan Boitor" userId="a4bc30c80220fd22" providerId="LiveId" clId="{1F425C6B-AACE-43E2-8750-DB7FF7AFBDF3}" dt="2023-07-11T15:47:55.122" v="132" actId="27636"/>
        <pc:sldMkLst>
          <pc:docMk/>
          <pc:sldMk cId="3896378306" sldId="257"/>
        </pc:sldMkLst>
        <pc:spChg chg="mod">
          <ac:chgData name="Bogdan-Ștefan Boitor" userId="a4bc30c80220fd22" providerId="LiveId" clId="{1F425C6B-AACE-43E2-8750-DB7FF7AFBDF3}" dt="2023-07-11T15:47:55.122" v="132" actId="27636"/>
          <ac:spMkLst>
            <pc:docMk/>
            <pc:sldMk cId="3896378306" sldId="257"/>
            <ac:spMk id="2" creationId="{ECA58B96-EDCB-2966-05DD-15A23E7BED4A}"/>
          </ac:spMkLst>
        </pc:spChg>
        <pc:spChg chg="mod">
          <ac:chgData name="Bogdan-Ștefan Boitor" userId="a4bc30c80220fd22" providerId="LiveId" clId="{1F425C6B-AACE-43E2-8750-DB7FF7AFBDF3}" dt="2023-07-11T15:47:47.431" v="129" actId="14100"/>
          <ac:spMkLst>
            <pc:docMk/>
            <pc:sldMk cId="3896378306" sldId="257"/>
            <ac:spMk id="3" creationId="{77279A86-8B21-423C-47DD-43A9157A324B}"/>
          </ac:spMkLst>
        </pc:spChg>
      </pc:sldChg>
      <pc:sldChg chg="modSp new mod">
        <pc:chgData name="Bogdan-Ștefan Boitor" userId="a4bc30c80220fd22" providerId="LiveId" clId="{1F425C6B-AACE-43E2-8750-DB7FF7AFBDF3}" dt="2023-07-11T17:25:12.297" v="1197" actId="20577"/>
        <pc:sldMkLst>
          <pc:docMk/>
          <pc:sldMk cId="1388612287" sldId="258"/>
        </pc:sldMkLst>
        <pc:spChg chg="mod">
          <ac:chgData name="Bogdan-Ștefan Boitor" userId="a4bc30c80220fd22" providerId="LiveId" clId="{1F425C6B-AACE-43E2-8750-DB7FF7AFBDF3}" dt="2023-07-11T16:09:26.839" v="319" actId="27636"/>
          <ac:spMkLst>
            <pc:docMk/>
            <pc:sldMk cId="1388612287" sldId="258"/>
            <ac:spMk id="2" creationId="{BAA4C4D3-1488-DE09-5DBB-47EA91851A66}"/>
          </ac:spMkLst>
        </pc:spChg>
        <pc:spChg chg="mod">
          <ac:chgData name="Bogdan-Ștefan Boitor" userId="a4bc30c80220fd22" providerId="LiveId" clId="{1F425C6B-AACE-43E2-8750-DB7FF7AFBDF3}" dt="2023-07-11T17:25:12.297" v="1197" actId="20577"/>
          <ac:spMkLst>
            <pc:docMk/>
            <pc:sldMk cId="1388612287" sldId="258"/>
            <ac:spMk id="3" creationId="{CE78D138-B29D-91BF-0EF2-51A1C70BD6A4}"/>
          </ac:spMkLst>
        </pc:spChg>
      </pc:sldChg>
      <pc:sldChg chg="addSp modSp new mod modClrScheme chgLayout">
        <pc:chgData name="Bogdan-Ștefan Boitor" userId="a4bc30c80220fd22" providerId="LiveId" clId="{1F425C6B-AACE-43E2-8750-DB7FF7AFBDF3}" dt="2023-07-11T17:22:28.016" v="1166"/>
        <pc:sldMkLst>
          <pc:docMk/>
          <pc:sldMk cId="2019529587" sldId="259"/>
        </pc:sldMkLst>
        <pc:spChg chg="mod ord">
          <ac:chgData name="Bogdan-Ștefan Boitor" userId="a4bc30c80220fd22" providerId="LiveId" clId="{1F425C6B-AACE-43E2-8750-DB7FF7AFBDF3}" dt="2023-07-11T17:22:20.089" v="1160" actId="700"/>
          <ac:spMkLst>
            <pc:docMk/>
            <pc:sldMk cId="2019529587" sldId="259"/>
            <ac:spMk id="2" creationId="{42ACB8FF-C41B-4283-F08E-FB90EAB004ED}"/>
          </ac:spMkLst>
        </pc:spChg>
        <pc:spChg chg="mod ord">
          <ac:chgData name="Bogdan-Ștefan Boitor" userId="a4bc30c80220fd22" providerId="LiveId" clId="{1F425C6B-AACE-43E2-8750-DB7FF7AFBDF3}" dt="2023-07-11T17:22:25.326" v="1165" actId="27636"/>
          <ac:spMkLst>
            <pc:docMk/>
            <pc:sldMk cId="2019529587" sldId="259"/>
            <ac:spMk id="3" creationId="{112DD105-6BED-ED90-B6EF-DD6FDE857BB0}"/>
          </ac:spMkLst>
        </pc:spChg>
        <pc:spChg chg="add mod ord">
          <ac:chgData name="Bogdan-Ștefan Boitor" userId="a4bc30c80220fd22" providerId="LiveId" clId="{1F425C6B-AACE-43E2-8750-DB7FF7AFBDF3}" dt="2023-07-11T17:22:20.089" v="1160" actId="700"/>
          <ac:spMkLst>
            <pc:docMk/>
            <pc:sldMk cId="2019529587" sldId="259"/>
            <ac:spMk id="4" creationId="{3E9E2D3D-712C-F569-8777-B6CED4706173}"/>
          </ac:spMkLst>
        </pc:spChg>
        <pc:spChg chg="add mod ord">
          <ac:chgData name="Bogdan-Ștefan Boitor" userId="a4bc30c80220fd22" providerId="LiveId" clId="{1F425C6B-AACE-43E2-8750-DB7FF7AFBDF3}" dt="2023-07-11T17:22:20.089" v="1160" actId="700"/>
          <ac:spMkLst>
            <pc:docMk/>
            <pc:sldMk cId="2019529587" sldId="259"/>
            <ac:spMk id="5" creationId="{D27388F9-01CE-6E4F-A557-BC5EDC1E5958}"/>
          </ac:spMkLst>
        </pc:spChg>
        <pc:spChg chg="add mod ord">
          <ac:chgData name="Bogdan-Ștefan Boitor" userId="a4bc30c80220fd22" providerId="LiveId" clId="{1F425C6B-AACE-43E2-8750-DB7FF7AFBDF3}" dt="2023-07-11T17:22:28.016" v="1166"/>
          <ac:spMkLst>
            <pc:docMk/>
            <pc:sldMk cId="2019529587" sldId="259"/>
            <ac:spMk id="6" creationId="{84856412-7EF0-FF8F-C39B-89021703B9B4}"/>
          </ac:spMkLst>
        </pc:spChg>
      </pc:sldChg>
      <pc:sldChg chg="addSp modSp new mod modClrScheme chgLayout">
        <pc:chgData name="Bogdan-Ștefan Boitor" userId="a4bc30c80220fd22" providerId="LiveId" clId="{1F425C6B-AACE-43E2-8750-DB7FF7AFBDF3}" dt="2023-07-11T17:22:09.695" v="1159" actId="27636"/>
        <pc:sldMkLst>
          <pc:docMk/>
          <pc:sldMk cId="663120522" sldId="260"/>
        </pc:sldMkLst>
        <pc:spChg chg="mod ord">
          <ac:chgData name="Bogdan-Ștefan Boitor" userId="a4bc30c80220fd22" providerId="LiveId" clId="{1F425C6B-AACE-43E2-8750-DB7FF7AFBDF3}" dt="2023-07-11T17:21:57.363" v="1156" actId="700"/>
          <ac:spMkLst>
            <pc:docMk/>
            <pc:sldMk cId="663120522" sldId="260"/>
            <ac:spMk id="2" creationId="{19B2EE08-B155-E925-9B1F-2681044EC56A}"/>
          </ac:spMkLst>
        </pc:spChg>
        <pc:spChg chg="mod ord">
          <ac:chgData name="Bogdan-Ștefan Boitor" userId="a4bc30c80220fd22" providerId="LiveId" clId="{1F425C6B-AACE-43E2-8750-DB7FF7AFBDF3}" dt="2023-07-11T17:22:04.881" v="1157" actId="21"/>
          <ac:spMkLst>
            <pc:docMk/>
            <pc:sldMk cId="663120522" sldId="260"/>
            <ac:spMk id="3" creationId="{3B401A04-3C2F-1822-32AD-8FF4B988B6F5}"/>
          </ac:spMkLst>
        </pc:spChg>
        <pc:spChg chg="add mod ord">
          <ac:chgData name="Bogdan-Ștefan Boitor" userId="a4bc30c80220fd22" providerId="LiveId" clId="{1F425C6B-AACE-43E2-8750-DB7FF7AFBDF3}" dt="2023-07-11T17:22:09.695" v="1159" actId="27636"/>
          <ac:spMkLst>
            <pc:docMk/>
            <pc:sldMk cId="663120522" sldId="260"/>
            <ac:spMk id="4" creationId="{2E8FC82F-C00C-03F2-5C1C-8AC4CB0EEC2F}"/>
          </ac:spMkLst>
        </pc:spChg>
      </pc:sldChg>
      <pc:sldChg chg="addSp modSp new mod modClrScheme chgLayout">
        <pc:chgData name="Bogdan-Ștefan Boitor" userId="a4bc30c80220fd22" providerId="LiveId" clId="{1F425C6B-AACE-43E2-8750-DB7FF7AFBDF3}" dt="2023-07-11T17:23:40.561" v="1175" actId="20577"/>
        <pc:sldMkLst>
          <pc:docMk/>
          <pc:sldMk cId="3575679875" sldId="261"/>
        </pc:sldMkLst>
        <pc:spChg chg="mod ord">
          <ac:chgData name="Bogdan-Ștefan Boitor" userId="a4bc30c80220fd22" providerId="LiveId" clId="{1F425C6B-AACE-43E2-8750-DB7FF7AFBDF3}" dt="2023-07-11T17:22:48.534" v="1167" actId="700"/>
          <ac:spMkLst>
            <pc:docMk/>
            <pc:sldMk cId="3575679875" sldId="261"/>
            <ac:spMk id="2" creationId="{0C91E2AA-90AD-5043-C31C-776EC5369829}"/>
          </ac:spMkLst>
        </pc:spChg>
        <pc:spChg chg="mod ord">
          <ac:chgData name="Bogdan-Ștefan Boitor" userId="a4bc30c80220fd22" providerId="LiveId" clId="{1F425C6B-AACE-43E2-8750-DB7FF7AFBDF3}" dt="2023-07-11T17:23:21.849" v="1172" actId="27636"/>
          <ac:spMkLst>
            <pc:docMk/>
            <pc:sldMk cId="3575679875" sldId="261"/>
            <ac:spMk id="3" creationId="{6F85E2CD-6152-E9F8-A948-6BDCFCDA2394}"/>
          </ac:spMkLst>
        </pc:spChg>
        <pc:spChg chg="add mod ord">
          <ac:chgData name="Bogdan-Ștefan Boitor" userId="a4bc30c80220fd22" providerId="LiveId" clId="{1F425C6B-AACE-43E2-8750-DB7FF7AFBDF3}" dt="2023-07-11T17:23:40.561" v="1175" actId="20577"/>
          <ac:spMkLst>
            <pc:docMk/>
            <pc:sldMk cId="3575679875" sldId="261"/>
            <ac:spMk id="4" creationId="{29256F1E-C991-7326-9DF8-F80967723442}"/>
          </ac:spMkLst>
        </pc:spChg>
      </pc:sldChg>
      <pc:sldChg chg="modSp new mod">
        <pc:chgData name="Bogdan-Ștefan Boitor" userId="a4bc30c80220fd22" providerId="LiveId" clId="{1F425C6B-AACE-43E2-8750-DB7FF7AFBDF3}" dt="2023-07-11T16:09:26.667" v="318"/>
        <pc:sldMkLst>
          <pc:docMk/>
          <pc:sldMk cId="662302414" sldId="262"/>
        </pc:sldMkLst>
        <pc:spChg chg="mod">
          <ac:chgData name="Bogdan-Ștefan Boitor" userId="a4bc30c80220fd22" providerId="LiveId" clId="{1F425C6B-AACE-43E2-8750-DB7FF7AFBDF3}" dt="2023-07-11T16:09:26.667" v="318"/>
          <ac:spMkLst>
            <pc:docMk/>
            <pc:sldMk cId="662302414" sldId="262"/>
            <ac:spMk id="2" creationId="{76A4A504-BC4D-C89F-6C9B-A89E1C3055A5}"/>
          </ac:spMkLst>
        </pc:spChg>
        <pc:spChg chg="mod">
          <ac:chgData name="Bogdan-Ștefan Boitor" userId="a4bc30c80220fd22" providerId="LiveId" clId="{1F425C6B-AACE-43E2-8750-DB7FF7AFBDF3}" dt="2023-07-11T16:01:46.688" v="280" actId="14100"/>
          <ac:spMkLst>
            <pc:docMk/>
            <pc:sldMk cId="662302414" sldId="262"/>
            <ac:spMk id="3" creationId="{F46C667F-AF68-986B-D2EC-52F979C8EA52}"/>
          </ac:spMkLst>
        </pc:spChg>
      </pc:sldChg>
      <pc:sldChg chg="modSp new mod">
        <pc:chgData name="Bogdan-Ștefan Boitor" userId="a4bc30c80220fd22" providerId="LiveId" clId="{1F425C6B-AACE-43E2-8750-DB7FF7AFBDF3}" dt="2023-07-11T16:09:26.667" v="318"/>
        <pc:sldMkLst>
          <pc:docMk/>
          <pc:sldMk cId="4072835544" sldId="263"/>
        </pc:sldMkLst>
        <pc:spChg chg="mod">
          <ac:chgData name="Bogdan-Ștefan Boitor" userId="a4bc30c80220fd22" providerId="LiveId" clId="{1F425C6B-AACE-43E2-8750-DB7FF7AFBDF3}" dt="2023-07-11T16:09:26.667" v="318"/>
          <ac:spMkLst>
            <pc:docMk/>
            <pc:sldMk cId="4072835544" sldId="263"/>
            <ac:spMk id="2" creationId="{6374A035-5EA4-7838-68EF-8FEFF65A00D2}"/>
          </ac:spMkLst>
        </pc:spChg>
        <pc:spChg chg="mod">
          <ac:chgData name="Bogdan-Ștefan Boitor" userId="a4bc30c80220fd22" providerId="LiveId" clId="{1F425C6B-AACE-43E2-8750-DB7FF7AFBDF3}" dt="2023-07-11T16:09:26.667" v="318"/>
          <ac:spMkLst>
            <pc:docMk/>
            <pc:sldMk cId="4072835544" sldId="263"/>
            <ac:spMk id="3" creationId="{3992FC4F-703D-8F90-AA91-C164B7F41859}"/>
          </ac:spMkLst>
        </pc:spChg>
      </pc:sldChg>
      <pc:sldChg chg="modSp new mod">
        <pc:chgData name="Bogdan-Ștefan Boitor" userId="a4bc30c80220fd22" providerId="LiveId" clId="{1F425C6B-AACE-43E2-8750-DB7FF7AFBDF3}" dt="2023-07-11T16:15:16.020" v="349" actId="20577"/>
        <pc:sldMkLst>
          <pc:docMk/>
          <pc:sldMk cId="437216610" sldId="264"/>
        </pc:sldMkLst>
        <pc:spChg chg="mod">
          <ac:chgData name="Bogdan-Ștefan Boitor" userId="a4bc30c80220fd22" providerId="LiveId" clId="{1F425C6B-AACE-43E2-8750-DB7FF7AFBDF3}" dt="2023-07-11T16:13:32.212" v="332" actId="20578"/>
          <ac:spMkLst>
            <pc:docMk/>
            <pc:sldMk cId="437216610" sldId="264"/>
            <ac:spMk id="2" creationId="{2114C24C-2A4C-7A6C-02B9-1578DD45B6DF}"/>
          </ac:spMkLst>
        </pc:spChg>
        <pc:spChg chg="mod">
          <ac:chgData name="Bogdan-Ștefan Boitor" userId="a4bc30c80220fd22" providerId="LiveId" clId="{1F425C6B-AACE-43E2-8750-DB7FF7AFBDF3}" dt="2023-07-11T16:15:16.020" v="349" actId="20577"/>
          <ac:spMkLst>
            <pc:docMk/>
            <pc:sldMk cId="437216610" sldId="264"/>
            <ac:spMk id="3" creationId="{DD013549-C727-4A29-4948-23149E817DEE}"/>
          </ac:spMkLst>
        </pc:spChg>
      </pc:sldChg>
      <pc:sldChg chg="modSp new mod">
        <pc:chgData name="Bogdan-Ștefan Boitor" userId="a4bc30c80220fd22" providerId="LiveId" clId="{1F425C6B-AACE-43E2-8750-DB7FF7AFBDF3}" dt="2023-07-11T16:17:46.753" v="371" actId="255"/>
        <pc:sldMkLst>
          <pc:docMk/>
          <pc:sldMk cId="3491278883" sldId="265"/>
        </pc:sldMkLst>
        <pc:spChg chg="mod">
          <ac:chgData name="Bogdan-Ștefan Boitor" userId="a4bc30c80220fd22" providerId="LiveId" clId="{1F425C6B-AACE-43E2-8750-DB7FF7AFBDF3}" dt="2023-07-11T16:17:09.558" v="367"/>
          <ac:spMkLst>
            <pc:docMk/>
            <pc:sldMk cId="3491278883" sldId="265"/>
            <ac:spMk id="2" creationId="{336FB957-66A2-6ABA-204C-34F4103FC861}"/>
          </ac:spMkLst>
        </pc:spChg>
        <pc:spChg chg="mod">
          <ac:chgData name="Bogdan-Ștefan Boitor" userId="a4bc30c80220fd22" providerId="LiveId" clId="{1F425C6B-AACE-43E2-8750-DB7FF7AFBDF3}" dt="2023-07-11T16:17:46.753" v="371" actId="255"/>
          <ac:spMkLst>
            <pc:docMk/>
            <pc:sldMk cId="3491278883" sldId="265"/>
            <ac:spMk id="3" creationId="{564032F3-92F3-2E78-957E-40A995BF121E}"/>
          </ac:spMkLst>
        </pc:spChg>
      </pc:sldChg>
      <pc:sldChg chg="modSp new mod">
        <pc:chgData name="Bogdan-Ștefan Boitor" userId="a4bc30c80220fd22" providerId="LiveId" clId="{1F425C6B-AACE-43E2-8750-DB7FF7AFBDF3}" dt="2023-07-11T16:18:30.076" v="379" actId="5793"/>
        <pc:sldMkLst>
          <pc:docMk/>
          <pc:sldMk cId="2878975525" sldId="266"/>
        </pc:sldMkLst>
        <pc:spChg chg="mod">
          <ac:chgData name="Bogdan-Ștefan Boitor" userId="a4bc30c80220fd22" providerId="LiveId" clId="{1F425C6B-AACE-43E2-8750-DB7FF7AFBDF3}" dt="2023-07-11T16:18:09.471" v="374" actId="122"/>
          <ac:spMkLst>
            <pc:docMk/>
            <pc:sldMk cId="2878975525" sldId="266"/>
            <ac:spMk id="2" creationId="{3CF6FFDC-35AD-6957-B7AE-3B8307FC8A32}"/>
          </ac:spMkLst>
        </pc:spChg>
        <pc:spChg chg="mod">
          <ac:chgData name="Bogdan-Ștefan Boitor" userId="a4bc30c80220fd22" providerId="LiveId" clId="{1F425C6B-AACE-43E2-8750-DB7FF7AFBDF3}" dt="2023-07-11T16:18:30.076" v="379" actId="5793"/>
          <ac:spMkLst>
            <pc:docMk/>
            <pc:sldMk cId="2878975525" sldId="266"/>
            <ac:spMk id="3" creationId="{D1D7A096-96FE-0E8E-001E-5D98E81E7233}"/>
          </ac:spMkLst>
        </pc:spChg>
      </pc:sldChg>
      <pc:sldChg chg="modSp new mod">
        <pc:chgData name="Bogdan-Ștefan Boitor" userId="a4bc30c80220fd22" providerId="LiveId" clId="{1F425C6B-AACE-43E2-8750-DB7FF7AFBDF3}" dt="2023-07-11T17:25:58.782" v="1199" actId="207"/>
        <pc:sldMkLst>
          <pc:docMk/>
          <pc:sldMk cId="242774808" sldId="267"/>
        </pc:sldMkLst>
        <pc:spChg chg="mod">
          <ac:chgData name="Bogdan-Ștefan Boitor" userId="a4bc30c80220fd22" providerId="LiveId" clId="{1F425C6B-AACE-43E2-8750-DB7FF7AFBDF3}" dt="2023-07-11T16:19:24.304" v="386" actId="20577"/>
          <ac:spMkLst>
            <pc:docMk/>
            <pc:sldMk cId="242774808" sldId="267"/>
            <ac:spMk id="2" creationId="{2EDFFF4E-25E9-C026-5763-568E37AB0000}"/>
          </ac:spMkLst>
        </pc:spChg>
        <pc:spChg chg="mod">
          <ac:chgData name="Bogdan-Ștefan Boitor" userId="a4bc30c80220fd22" providerId="LiveId" clId="{1F425C6B-AACE-43E2-8750-DB7FF7AFBDF3}" dt="2023-07-11T17:25:58.782" v="1199" actId="207"/>
          <ac:spMkLst>
            <pc:docMk/>
            <pc:sldMk cId="242774808" sldId="267"/>
            <ac:spMk id="3" creationId="{5442759E-608F-3BB5-C4E5-52AE6594AD5A}"/>
          </ac:spMkLst>
        </pc:spChg>
      </pc:sldChg>
      <pc:sldChg chg="addSp modSp new mod modClrScheme chgLayout">
        <pc:chgData name="Bogdan-Ștefan Boitor" userId="a4bc30c80220fd22" providerId="LiveId" clId="{1F425C6B-AACE-43E2-8750-DB7FF7AFBDF3}" dt="2023-07-11T16:22:11.691" v="474" actId="5793"/>
        <pc:sldMkLst>
          <pc:docMk/>
          <pc:sldMk cId="779955598" sldId="268"/>
        </pc:sldMkLst>
        <pc:spChg chg="mod ord">
          <ac:chgData name="Bogdan-Ștefan Boitor" userId="a4bc30c80220fd22" providerId="LiveId" clId="{1F425C6B-AACE-43E2-8750-DB7FF7AFBDF3}" dt="2023-07-11T16:21:37.739" v="406" actId="700"/>
          <ac:spMkLst>
            <pc:docMk/>
            <pc:sldMk cId="779955598" sldId="268"/>
            <ac:spMk id="2" creationId="{7EEFDBE4-6E72-9E85-A35A-A1FCB7B691B9}"/>
          </ac:spMkLst>
        </pc:spChg>
        <pc:spChg chg="mod ord">
          <ac:chgData name="Bogdan-Ștefan Boitor" userId="a4bc30c80220fd22" providerId="LiveId" clId="{1F425C6B-AACE-43E2-8750-DB7FF7AFBDF3}" dt="2023-07-11T16:22:11.691" v="474" actId="5793"/>
          <ac:spMkLst>
            <pc:docMk/>
            <pc:sldMk cId="779955598" sldId="268"/>
            <ac:spMk id="3" creationId="{1BE32DFC-93B2-50B5-E324-5B190397CD32}"/>
          </ac:spMkLst>
        </pc:spChg>
        <pc:spChg chg="add mod ord">
          <ac:chgData name="Bogdan-Ștefan Boitor" userId="a4bc30c80220fd22" providerId="LiveId" clId="{1F425C6B-AACE-43E2-8750-DB7FF7AFBDF3}" dt="2023-07-11T16:22:06.565" v="427" actId="27636"/>
          <ac:spMkLst>
            <pc:docMk/>
            <pc:sldMk cId="779955598" sldId="268"/>
            <ac:spMk id="4" creationId="{C783592B-D16D-7AF4-31E7-81F1784BCE02}"/>
          </ac:spMkLst>
        </pc:spChg>
      </pc:sldChg>
      <pc:sldChg chg="modSp new mod">
        <pc:chgData name="Bogdan-Ștefan Boitor" userId="a4bc30c80220fd22" providerId="LiveId" clId="{1F425C6B-AACE-43E2-8750-DB7FF7AFBDF3}" dt="2023-07-11T16:24:12.443" v="498" actId="20577"/>
        <pc:sldMkLst>
          <pc:docMk/>
          <pc:sldMk cId="417961490" sldId="269"/>
        </pc:sldMkLst>
        <pc:spChg chg="mod">
          <ac:chgData name="Bogdan-Ștefan Boitor" userId="a4bc30c80220fd22" providerId="LiveId" clId="{1F425C6B-AACE-43E2-8750-DB7FF7AFBDF3}" dt="2023-07-11T16:19:44.032" v="391"/>
          <ac:spMkLst>
            <pc:docMk/>
            <pc:sldMk cId="417961490" sldId="269"/>
            <ac:spMk id="2" creationId="{4F226684-8C77-4345-0D33-F3FCE0BD93F5}"/>
          </ac:spMkLst>
        </pc:spChg>
        <pc:spChg chg="mod">
          <ac:chgData name="Bogdan-Ștefan Boitor" userId="a4bc30c80220fd22" providerId="LiveId" clId="{1F425C6B-AACE-43E2-8750-DB7FF7AFBDF3}" dt="2023-07-11T16:24:12.443" v="498" actId="20577"/>
          <ac:spMkLst>
            <pc:docMk/>
            <pc:sldMk cId="417961490" sldId="269"/>
            <ac:spMk id="3" creationId="{BFE2E0A4-547B-F23A-2CDB-D390079AF7A5}"/>
          </ac:spMkLst>
        </pc:spChg>
      </pc:sldChg>
      <pc:sldChg chg="modSp new mod">
        <pc:chgData name="Bogdan-Ștefan Boitor" userId="a4bc30c80220fd22" providerId="LiveId" clId="{1F425C6B-AACE-43E2-8750-DB7FF7AFBDF3}" dt="2023-07-11T16:26:04.647" v="529" actId="122"/>
        <pc:sldMkLst>
          <pc:docMk/>
          <pc:sldMk cId="3599127288" sldId="270"/>
        </pc:sldMkLst>
        <pc:spChg chg="mod">
          <ac:chgData name="Bogdan-Ștefan Boitor" userId="a4bc30c80220fd22" providerId="LiveId" clId="{1F425C6B-AACE-43E2-8750-DB7FF7AFBDF3}" dt="2023-07-11T16:25:15.037" v="523" actId="20577"/>
          <ac:spMkLst>
            <pc:docMk/>
            <pc:sldMk cId="3599127288" sldId="270"/>
            <ac:spMk id="2" creationId="{ECC26B64-0540-CFDB-320B-4FC9F5696EC3}"/>
          </ac:spMkLst>
        </pc:spChg>
        <pc:spChg chg="mod">
          <ac:chgData name="Bogdan-Ștefan Boitor" userId="a4bc30c80220fd22" providerId="LiveId" clId="{1F425C6B-AACE-43E2-8750-DB7FF7AFBDF3}" dt="2023-07-11T16:26:04.647" v="529" actId="122"/>
          <ac:spMkLst>
            <pc:docMk/>
            <pc:sldMk cId="3599127288" sldId="270"/>
            <ac:spMk id="3" creationId="{81D8133D-6BC0-B897-62C4-50D0D3F555E3}"/>
          </ac:spMkLst>
        </pc:spChg>
      </pc:sldChg>
      <pc:sldChg chg="modSp new mod">
        <pc:chgData name="Bogdan-Ștefan Boitor" userId="a4bc30c80220fd22" providerId="LiveId" clId="{1F425C6B-AACE-43E2-8750-DB7FF7AFBDF3}" dt="2023-07-11T16:28:07.082" v="562" actId="14100"/>
        <pc:sldMkLst>
          <pc:docMk/>
          <pc:sldMk cId="3544894884" sldId="271"/>
        </pc:sldMkLst>
        <pc:spChg chg="mod">
          <ac:chgData name="Bogdan-Ștefan Boitor" userId="a4bc30c80220fd22" providerId="LiveId" clId="{1F425C6B-AACE-43E2-8750-DB7FF7AFBDF3}" dt="2023-07-11T16:26:45.070" v="535" actId="255"/>
          <ac:spMkLst>
            <pc:docMk/>
            <pc:sldMk cId="3544894884" sldId="271"/>
            <ac:spMk id="2" creationId="{0E2DE75A-D0CC-3FFE-F906-38568EF73753}"/>
          </ac:spMkLst>
        </pc:spChg>
        <pc:spChg chg="mod">
          <ac:chgData name="Bogdan-Ștefan Boitor" userId="a4bc30c80220fd22" providerId="LiveId" clId="{1F425C6B-AACE-43E2-8750-DB7FF7AFBDF3}" dt="2023-07-11T16:28:07.082" v="562" actId="14100"/>
          <ac:spMkLst>
            <pc:docMk/>
            <pc:sldMk cId="3544894884" sldId="271"/>
            <ac:spMk id="3" creationId="{515B7E1C-E5CD-5807-F9AC-8E3965825F68}"/>
          </ac:spMkLst>
        </pc:spChg>
      </pc:sldChg>
      <pc:sldChg chg="addSp delSp modSp new mod modClrScheme chgLayout">
        <pc:chgData name="Bogdan-Ștefan Boitor" userId="a4bc30c80220fd22" providerId="LiveId" clId="{1F425C6B-AACE-43E2-8750-DB7FF7AFBDF3}" dt="2023-07-11T16:31:02.639" v="579" actId="207"/>
        <pc:sldMkLst>
          <pc:docMk/>
          <pc:sldMk cId="1266875612" sldId="272"/>
        </pc:sldMkLst>
        <pc:spChg chg="mod ord">
          <ac:chgData name="Bogdan-Ștefan Boitor" userId="a4bc30c80220fd22" providerId="LiveId" clId="{1F425C6B-AACE-43E2-8750-DB7FF7AFBDF3}" dt="2023-07-11T16:30:15.742" v="568" actId="700"/>
          <ac:spMkLst>
            <pc:docMk/>
            <pc:sldMk cId="1266875612" sldId="272"/>
            <ac:spMk id="2" creationId="{CAF6BACB-AE81-C897-C420-F95341306B18}"/>
          </ac:spMkLst>
        </pc:spChg>
        <pc:spChg chg="del mod ord">
          <ac:chgData name="Bogdan-Ștefan Boitor" userId="a4bc30c80220fd22" providerId="LiveId" clId="{1F425C6B-AACE-43E2-8750-DB7FF7AFBDF3}" dt="2023-07-11T16:30:15.742" v="568" actId="700"/>
          <ac:spMkLst>
            <pc:docMk/>
            <pc:sldMk cId="1266875612" sldId="272"/>
            <ac:spMk id="3" creationId="{92BD2035-D450-402A-1B14-854DA132BCC6}"/>
          </ac:spMkLst>
        </pc:spChg>
        <pc:spChg chg="add mod ord">
          <ac:chgData name="Bogdan-Ștefan Boitor" userId="a4bc30c80220fd22" providerId="LiveId" clId="{1F425C6B-AACE-43E2-8750-DB7FF7AFBDF3}" dt="2023-07-11T16:30:33.251" v="576" actId="27636"/>
          <ac:spMkLst>
            <pc:docMk/>
            <pc:sldMk cId="1266875612" sldId="272"/>
            <ac:spMk id="4" creationId="{4EFCBEB3-8E6E-A61E-21BD-CF0674509847}"/>
          </ac:spMkLst>
        </pc:spChg>
        <pc:spChg chg="add mod ord">
          <ac:chgData name="Bogdan-Ștefan Boitor" userId="a4bc30c80220fd22" providerId="LiveId" clId="{1F425C6B-AACE-43E2-8750-DB7FF7AFBDF3}" dt="2023-07-11T16:31:02.639" v="579" actId="207"/>
          <ac:spMkLst>
            <pc:docMk/>
            <pc:sldMk cId="1266875612" sldId="272"/>
            <ac:spMk id="5" creationId="{DDF5229F-C85A-FCC6-CD71-52CC2A42F054}"/>
          </ac:spMkLst>
        </pc:spChg>
      </pc:sldChg>
      <pc:sldChg chg="addSp delSp modSp new mod modClrScheme chgLayout">
        <pc:chgData name="Bogdan-Ștefan Boitor" userId="a4bc30c80220fd22" providerId="LiveId" clId="{1F425C6B-AACE-43E2-8750-DB7FF7AFBDF3}" dt="2023-07-11T16:32:37.242" v="597" actId="255"/>
        <pc:sldMkLst>
          <pc:docMk/>
          <pc:sldMk cId="3825572214" sldId="273"/>
        </pc:sldMkLst>
        <pc:spChg chg="add del mod ord">
          <ac:chgData name="Bogdan-Ștefan Boitor" userId="a4bc30c80220fd22" providerId="LiveId" clId="{1F425C6B-AACE-43E2-8750-DB7FF7AFBDF3}" dt="2023-07-11T16:32:17.310" v="593" actId="700"/>
          <ac:spMkLst>
            <pc:docMk/>
            <pc:sldMk cId="3825572214" sldId="273"/>
            <ac:spMk id="2" creationId="{94E9DDAC-9A06-6F33-8F81-66DBAE87B102}"/>
          </ac:spMkLst>
        </pc:spChg>
        <pc:spChg chg="add del">
          <ac:chgData name="Bogdan-Ștefan Boitor" userId="a4bc30c80220fd22" providerId="LiveId" clId="{1F425C6B-AACE-43E2-8750-DB7FF7AFBDF3}" dt="2023-07-11T16:32:17.310" v="593" actId="700"/>
          <ac:spMkLst>
            <pc:docMk/>
            <pc:sldMk cId="3825572214" sldId="273"/>
            <ac:spMk id="3" creationId="{25ECDE5C-C30E-C053-4D53-8D869B3412D6}"/>
          </ac:spMkLst>
        </pc:spChg>
        <pc:spChg chg="add del">
          <ac:chgData name="Bogdan-Ștefan Boitor" userId="a4bc30c80220fd22" providerId="LiveId" clId="{1F425C6B-AACE-43E2-8750-DB7FF7AFBDF3}" dt="2023-07-11T16:32:17.310" v="593" actId="700"/>
          <ac:spMkLst>
            <pc:docMk/>
            <pc:sldMk cId="3825572214" sldId="273"/>
            <ac:spMk id="4" creationId="{8A07F55B-BF88-C2D2-DCF2-25C230297145}"/>
          </ac:spMkLst>
        </pc:spChg>
        <pc:spChg chg="add del mod">
          <ac:chgData name="Bogdan-Ștefan Boitor" userId="a4bc30c80220fd22" providerId="LiveId" clId="{1F425C6B-AACE-43E2-8750-DB7FF7AFBDF3}" dt="2023-07-11T16:32:13.059" v="591" actId="22"/>
          <ac:spMkLst>
            <pc:docMk/>
            <pc:sldMk cId="3825572214" sldId="273"/>
            <ac:spMk id="6" creationId="{32699989-2C63-D074-0288-0EE9D056E8C2}"/>
          </ac:spMkLst>
        </pc:spChg>
        <pc:spChg chg="add del mod ord">
          <ac:chgData name="Bogdan-Ștefan Boitor" userId="a4bc30c80220fd22" providerId="LiveId" clId="{1F425C6B-AACE-43E2-8750-DB7FF7AFBDF3}" dt="2023-07-11T16:32:10.558" v="587" actId="700"/>
          <ac:spMkLst>
            <pc:docMk/>
            <pc:sldMk cId="3825572214" sldId="273"/>
            <ac:spMk id="7" creationId="{6DB1C138-8BE7-4A44-B75E-E98455B99216}"/>
          </ac:spMkLst>
        </pc:spChg>
        <pc:spChg chg="add del mod ord">
          <ac:chgData name="Bogdan-Ștefan Boitor" userId="a4bc30c80220fd22" providerId="LiveId" clId="{1F425C6B-AACE-43E2-8750-DB7FF7AFBDF3}" dt="2023-07-11T16:32:10.558" v="587" actId="700"/>
          <ac:spMkLst>
            <pc:docMk/>
            <pc:sldMk cId="3825572214" sldId="273"/>
            <ac:spMk id="8" creationId="{74A27544-0C71-EC1E-BBFF-C11C3AE57312}"/>
          </ac:spMkLst>
        </pc:spChg>
        <pc:spChg chg="add del mod ord">
          <ac:chgData name="Bogdan-Ștefan Boitor" userId="a4bc30c80220fd22" providerId="LiveId" clId="{1F425C6B-AACE-43E2-8750-DB7FF7AFBDF3}" dt="2023-07-11T16:32:20.226" v="594" actId="700"/>
          <ac:spMkLst>
            <pc:docMk/>
            <pc:sldMk cId="3825572214" sldId="273"/>
            <ac:spMk id="9" creationId="{490EF978-936F-7B6C-4A93-B1DA2FDB75E5}"/>
          </ac:spMkLst>
        </pc:spChg>
        <pc:spChg chg="add mod ord">
          <ac:chgData name="Bogdan-Ștefan Boitor" userId="a4bc30c80220fd22" providerId="LiveId" clId="{1F425C6B-AACE-43E2-8750-DB7FF7AFBDF3}" dt="2023-07-11T16:32:20.226" v="594" actId="700"/>
          <ac:spMkLst>
            <pc:docMk/>
            <pc:sldMk cId="3825572214" sldId="273"/>
            <ac:spMk id="10" creationId="{7BF0D1A9-558A-1B4C-B9F2-C08D38AE8FBB}"/>
          </ac:spMkLst>
        </pc:spChg>
        <pc:spChg chg="add mod ord">
          <ac:chgData name="Bogdan-Ștefan Boitor" userId="a4bc30c80220fd22" providerId="LiveId" clId="{1F425C6B-AACE-43E2-8750-DB7FF7AFBDF3}" dt="2023-07-11T16:32:37.242" v="597" actId="255"/>
          <ac:spMkLst>
            <pc:docMk/>
            <pc:sldMk cId="3825572214" sldId="273"/>
            <ac:spMk id="11" creationId="{B5AD0BE9-44E3-176B-05B6-E641BA6A0C92}"/>
          </ac:spMkLst>
        </pc:spChg>
      </pc:sldChg>
      <pc:sldChg chg="modSp new mod">
        <pc:chgData name="Bogdan-Ștefan Boitor" userId="a4bc30c80220fd22" providerId="LiveId" clId="{1F425C6B-AACE-43E2-8750-DB7FF7AFBDF3}" dt="2023-07-11T16:33:23.609" v="600" actId="20577"/>
        <pc:sldMkLst>
          <pc:docMk/>
          <pc:sldMk cId="1624235158" sldId="274"/>
        </pc:sldMkLst>
        <pc:spChg chg="mod">
          <ac:chgData name="Bogdan-Ștefan Boitor" userId="a4bc30c80220fd22" providerId="LiveId" clId="{1F425C6B-AACE-43E2-8750-DB7FF7AFBDF3}" dt="2023-07-11T16:33:23.609" v="600" actId="20577"/>
          <ac:spMkLst>
            <pc:docMk/>
            <pc:sldMk cId="1624235158" sldId="274"/>
            <ac:spMk id="3" creationId="{DF54870B-BD2B-BE94-6E02-B88EE52213D7}"/>
          </ac:spMkLst>
        </pc:spChg>
      </pc:sldChg>
      <pc:sldChg chg="modSp new mod">
        <pc:chgData name="Bogdan-Ștefan Boitor" userId="a4bc30c80220fd22" providerId="LiveId" clId="{1F425C6B-AACE-43E2-8750-DB7FF7AFBDF3}" dt="2023-07-11T16:37:32.111" v="608" actId="255"/>
        <pc:sldMkLst>
          <pc:docMk/>
          <pc:sldMk cId="3724957919" sldId="275"/>
        </pc:sldMkLst>
        <pc:spChg chg="mod">
          <ac:chgData name="Bogdan-Ștefan Boitor" userId="a4bc30c80220fd22" providerId="LiveId" clId="{1F425C6B-AACE-43E2-8750-DB7FF7AFBDF3}" dt="2023-07-11T16:35:14.483" v="605" actId="255"/>
          <ac:spMkLst>
            <pc:docMk/>
            <pc:sldMk cId="3724957919" sldId="275"/>
            <ac:spMk id="2" creationId="{2327DA3B-439F-7A7D-0A80-980AAB13364B}"/>
          </ac:spMkLst>
        </pc:spChg>
        <pc:spChg chg="mod">
          <ac:chgData name="Bogdan-Ștefan Boitor" userId="a4bc30c80220fd22" providerId="LiveId" clId="{1F425C6B-AACE-43E2-8750-DB7FF7AFBDF3}" dt="2023-07-11T16:37:32.111" v="608" actId="255"/>
          <ac:spMkLst>
            <pc:docMk/>
            <pc:sldMk cId="3724957919" sldId="275"/>
            <ac:spMk id="3" creationId="{FE9A8B85-BADF-F001-E915-4116BBA72E9B}"/>
          </ac:spMkLst>
        </pc:spChg>
      </pc:sldChg>
      <pc:sldChg chg="modSp new mod">
        <pc:chgData name="Bogdan-Ștefan Boitor" userId="a4bc30c80220fd22" providerId="LiveId" clId="{1F425C6B-AACE-43E2-8750-DB7FF7AFBDF3}" dt="2023-07-11T16:38:53.576" v="612" actId="5793"/>
        <pc:sldMkLst>
          <pc:docMk/>
          <pc:sldMk cId="1997893622" sldId="276"/>
        </pc:sldMkLst>
        <pc:spChg chg="mod">
          <ac:chgData name="Bogdan-Ștefan Boitor" userId="a4bc30c80220fd22" providerId="LiveId" clId="{1F425C6B-AACE-43E2-8750-DB7FF7AFBDF3}" dt="2023-07-11T16:38:11.520" v="610"/>
          <ac:spMkLst>
            <pc:docMk/>
            <pc:sldMk cId="1997893622" sldId="276"/>
            <ac:spMk id="2" creationId="{6132098C-8D97-D6D1-B4A0-3068F4BA64E7}"/>
          </ac:spMkLst>
        </pc:spChg>
        <pc:spChg chg="mod">
          <ac:chgData name="Bogdan-Ștefan Boitor" userId="a4bc30c80220fd22" providerId="LiveId" clId="{1F425C6B-AACE-43E2-8750-DB7FF7AFBDF3}" dt="2023-07-11T16:38:53.576" v="612" actId="5793"/>
          <ac:spMkLst>
            <pc:docMk/>
            <pc:sldMk cId="1997893622" sldId="276"/>
            <ac:spMk id="3" creationId="{82BD528B-A4C0-0C01-E05B-3519B7DD761C}"/>
          </ac:spMkLst>
        </pc:spChg>
      </pc:sldChg>
      <pc:sldChg chg="modSp new mod">
        <pc:chgData name="Bogdan-Ștefan Boitor" userId="a4bc30c80220fd22" providerId="LiveId" clId="{1F425C6B-AACE-43E2-8750-DB7FF7AFBDF3}" dt="2023-07-11T16:39:38.413" v="616" actId="27636"/>
        <pc:sldMkLst>
          <pc:docMk/>
          <pc:sldMk cId="843810003" sldId="277"/>
        </pc:sldMkLst>
        <pc:spChg chg="mod">
          <ac:chgData name="Bogdan-Ștefan Boitor" userId="a4bc30c80220fd22" providerId="LiveId" clId="{1F425C6B-AACE-43E2-8750-DB7FF7AFBDF3}" dt="2023-07-11T16:39:18.093" v="614"/>
          <ac:spMkLst>
            <pc:docMk/>
            <pc:sldMk cId="843810003" sldId="277"/>
            <ac:spMk id="2" creationId="{33A83A40-6C91-0AF8-FA2A-7F20B9F6C34E}"/>
          </ac:spMkLst>
        </pc:spChg>
        <pc:spChg chg="mod">
          <ac:chgData name="Bogdan-Ștefan Boitor" userId="a4bc30c80220fd22" providerId="LiveId" clId="{1F425C6B-AACE-43E2-8750-DB7FF7AFBDF3}" dt="2023-07-11T16:39:38.413" v="616" actId="27636"/>
          <ac:spMkLst>
            <pc:docMk/>
            <pc:sldMk cId="843810003" sldId="277"/>
            <ac:spMk id="3" creationId="{30A4A62A-589C-F240-68BD-9FC44E69870B}"/>
          </ac:spMkLst>
        </pc:spChg>
      </pc:sldChg>
      <pc:sldChg chg="modSp new mod">
        <pc:chgData name="Bogdan-Ștefan Boitor" userId="a4bc30c80220fd22" providerId="LiveId" clId="{1F425C6B-AACE-43E2-8750-DB7FF7AFBDF3}" dt="2023-07-11T16:41:13.190" v="705" actId="20577"/>
        <pc:sldMkLst>
          <pc:docMk/>
          <pc:sldMk cId="2435792510" sldId="278"/>
        </pc:sldMkLst>
        <pc:spChg chg="mod">
          <ac:chgData name="Bogdan-Ștefan Boitor" userId="a4bc30c80220fd22" providerId="LiveId" clId="{1F425C6B-AACE-43E2-8750-DB7FF7AFBDF3}" dt="2023-07-11T16:39:57.065" v="618"/>
          <ac:spMkLst>
            <pc:docMk/>
            <pc:sldMk cId="2435792510" sldId="278"/>
            <ac:spMk id="2" creationId="{B6B3B224-55EB-2997-50B0-EFABF38F35A2}"/>
          </ac:spMkLst>
        </pc:spChg>
        <pc:spChg chg="mod">
          <ac:chgData name="Bogdan-Ștefan Boitor" userId="a4bc30c80220fd22" providerId="LiveId" clId="{1F425C6B-AACE-43E2-8750-DB7FF7AFBDF3}" dt="2023-07-11T16:41:13.190" v="705" actId="20577"/>
          <ac:spMkLst>
            <pc:docMk/>
            <pc:sldMk cId="2435792510" sldId="278"/>
            <ac:spMk id="3" creationId="{46CD734E-E68E-D9E2-F99E-E2A76D929623}"/>
          </ac:spMkLst>
        </pc:spChg>
      </pc:sldChg>
      <pc:sldChg chg="modSp new mod">
        <pc:chgData name="Bogdan-Ștefan Boitor" userId="a4bc30c80220fd22" providerId="LiveId" clId="{1F425C6B-AACE-43E2-8750-DB7FF7AFBDF3}" dt="2023-07-11T16:45:43.451" v="741" actId="255"/>
        <pc:sldMkLst>
          <pc:docMk/>
          <pc:sldMk cId="3148104078" sldId="279"/>
        </pc:sldMkLst>
        <pc:spChg chg="mod">
          <ac:chgData name="Bogdan-Ștefan Boitor" userId="a4bc30c80220fd22" providerId="LiveId" clId="{1F425C6B-AACE-43E2-8750-DB7FF7AFBDF3}" dt="2023-07-11T16:44:20.103" v="715" actId="255"/>
          <ac:spMkLst>
            <pc:docMk/>
            <pc:sldMk cId="3148104078" sldId="279"/>
            <ac:spMk id="2" creationId="{9AB9216D-C318-BEA5-9172-317ED1290E67}"/>
          </ac:spMkLst>
        </pc:spChg>
        <pc:spChg chg="mod">
          <ac:chgData name="Bogdan-Ștefan Boitor" userId="a4bc30c80220fd22" providerId="LiveId" clId="{1F425C6B-AACE-43E2-8750-DB7FF7AFBDF3}" dt="2023-07-11T16:45:43.451" v="741" actId="255"/>
          <ac:spMkLst>
            <pc:docMk/>
            <pc:sldMk cId="3148104078" sldId="279"/>
            <ac:spMk id="3" creationId="{FFBE1AC0-A269-0426-FF5E-DA376140CBBE}"/>
          </ac:spMkLst>
        </pc:spChg>
      </pc:sldChg>
      <pc:sldChg chg="modSp new mod">
        <pc:chgData name="Bogdan-Ștefan Boitor" userId="a4bc30c80220fd22" providerId="LiveId" clId="{1F425C6B-AACE-43E2-8750-DB7FF7AFBDF3}" dt="2023-07-11T16:46:22.722" v="747" actId="5793"/>
        <pc:sldMkLst>
          <pc:docMk/>
          <pc:sldMk cId="3699409355" sldId="280"/>
        </pc:sldMkLst>
        <pc:spChg chg="mod">
          <ac:chgData name="Bogdan-Ștefan Boitor" userId="a4bc30c80220fd22" providerId="LiveId" clId="{1F425C6B-AACE-43E2-8750-DB7FF7AFBDF3}" dt="2023-07-11T16:44:30.670" v="717" actId="122"/>
          <ac:spMkLst>
            <pc:docMk/>
            <pc:sldMk cId="3699409355" sldId="280"/>
            <ac:spMk id="2" creationId="{5AC264E2-503F-3910-B608-DF33EB27C5F6}"/>
          </ac:spMkLst>
        </pc:spChg>
        <pc:spChg chg="mod">
          <ac:chgData name="Bogdan-Ștefan Boitor" userId="a4bc30c80220fd22" providerId="LiveId" clId="{1F425C6B-AACE-43E2-8750-DB7FF7AFBDF3}" dt="2023-07-11T16:46:22.722" v="747" actId="5793"/>
          <ac:spMkLst>
            <pc:docMk/>
            <pc:sldMk cId="3699409355" sldId="280"/>
            <ac:spMk id="3" creationId="{A39366A4-B593-F240-C38F-5CE1615B51A5}"/>
          </ac:spMkLst>
        </pc:spChg>
      </pc:sldChg>
      <pc:sldChg chg="modSp new mod">
        <pc:chgData name="Bogdan-Ștefan Boitor" userId="a4bc30c80220fd22" providerId="LiveId" clId="{1F425C6B-AACE-43E2-8750-DB7FF7AFBDF3}" dt="2023-07-11T16:49:21.717" v="760" actId="20577"/>
        <pc:sldMkLst>
          <pc:docMk/>
          <pc:sldMk cId="1953952626" sldId="281"/>
        </pc:sldMkLst>
        <pc:spChg chg="mod">
          <ac:chgData name="Bogdan-Ștefan Boitor" userId="a4bc30c80220fd22" providerId="LiveId" clId="{1F425C6B-AACE-43E2-8750-DB7FF7AFBDF3}" dt="2023-07-11T16:48:59.079" v="751" actId="122"/>
          <ac:spMkLst>
            <pc:docMk/>
            <pc:sldMk cId="1953952626" sldId="281"/>
            <ac:spMk id="2" creationId="{F1BA02A9-1455-C43B-081D-99E55896AFEB}"/>
          </ac:spMkLst>
        </pc:spChg>
        <pc:spChg chg="mod">
          <ac:chgData name="Bogdan-Ștefan Boitor" userId="a4bc30c80220fd22" providerId="LiveId" clId="{1F425C6B-AACE-43E2-8750-DB7FF7AFBDF3}" dt="2023-07-11T16:49:21.717" v="760" actId="20577"/>
          <ac:spMkLst>
            <pc:docMk/>
            <pc:sldMk cId="1953952626" sldId="281"/>
            <ac:spMk id="3" creationId="{929869E6-223D-1B55-8699-21B839091CC9}"/>
          </ac:spMkLst>
        </pc:spChg>
      </pc:sldChg>
      <pc:sldChg chg="modSp new mod">
        <pc:chgData name="Bogdan-Ștefan Boitor" userId="a4bc30c80220fd22" providerId="LiveId" clId="{1F425C6B-AACE-43E2-8750-DB7FF7AFBDF3}" dt="2023-07-11T16:51:48.727" v="799" actId="20577"/>
        <pc:sldMkLst>
          <pc:docMk/>
          <pc:sldMk cId="951581665" sldId="282"/>
        </pc:sldMkLst>
        <pc:spChg chg="mod">
          <ac:chgData name="Bogdan-Ștefan Boitor" userId="a4bc30c80220fd22" providerId="LiveId" clId="{1F425C6B-AACE-43E2-8750-DB7FF7AFBDF3}" dt="2023-07-11T16:50:04.589" v="766" actId="122"/>
          <ac:spMkLst>
            <pc:docMk/>
            <pc:sldMk cId="951581665" sldId="282"/>
            <ac:spMk id="2" creationId="{D20CC37E-8136-0D67-63CA-AF4A16E11D7A}"/>
          </ac:spMkLst>
        </pc:spChg>
        <pc:spChg chg="mod">
          <ac:chgData name="Bogdan-Ștefan Boitor" userId="a4bc30c80220fd22" providerId="LiveId" clId="{1F425C6B-AACE-43E2-8750-DB7FF7AFBDF3}" dt="2023-07-11T16:51:48.727" v="799" actId="20577"/>
          <ac:spMkLst>
            <pc:docMk/>
            <pc:sldMk cId="951581665" sldId="282"/>
            <ac:spMk id="3" creationId="{1CD3E21D-6D7D-9E8C-F86C-6A16583730FB}"/>
          </ac:spMkLst>
        </pc:spChg>
      </pc:sldChg>
      <pc:sldChg chg="new del">
        <pc:chgData name="Bogdan-Ștefan Boitor" userId="a4bc30c80220fd22" providerId="LiveId" clId="{1F425C6B-AACE-43E2-8750-DB7FF7AFBDF3}" dt="2023-07-11T16:53:18.090" v="811" actId="47"/>
        <pc:sldMkLst>
          <pc:docMk/>
          <pc:sldMk cId="1838443899" sldId="283"/>
        </pc:sldMkLst>
      </pc:sldChg>
      <pc:sldChg chg="modSp new mod">
        <pc:chgData name="Bogdan-Ștefan Boitor" userId="a4bc30c80220fd22" providerId="LiveId" clId="{1F425C6B-AACE-43E2-8750-DB7FF7AFBDF3}" dt="2023-07-11T17:26:26.229" v="1204" actId="20577"/>
        <pc:sldMkLst>
          <pc:docMk/>
          <pc:sldMk cId="4014222036" sldId="284"/>
        </pc:sldMkLst>
        <pc:spChg chg="mod">
          <ac:chgData name="Bogdan-Ștefan Boitor" userId="a4bc30c80220fd22" providerId="LiveId" clId="{1F425C6B-AACE-43E2-8750-DB7FF7AFBDF3}" dt="2023-07-11T16:52:54.189" v="806" actId="255"/>
          <ac:spMkLst>
            <pc:docMk/>
            <pc:sldMk cId="4014222036" sldId="284"/>
            <ac:spMk id="2" creationId="{E6ABD171-9150-EC8F-BE85-5255C2B5A37F}"/>
          </ac:spMkLst>
        </pc:spChg>
        <pc:spChg chg="mod">
          <ac:chgData name="Bogdan-Ștefan Boitor" userId="a4bc30c80220fd22" providerId="LiveId" clId="{1F425C6B-AACE-43E2-8750-DB7FF7AFBDF3}" dt="2023-07-11T17:26:26.229" v="1204" actId="20577"/>
          <ac:spMkLst>
            <pc:docMk/>
            <pc:sldMk cId="4014222036" sldId="284"/>
            <ac:spMk id="3" creationId="{4E6C43E5-8035-AA1F-6EEF-7DD021822FFE}"/>
          </ac:spMkLst>
        </pc:spChg>
      </pc:sldChg>
      <pc:sldChg chg="modSp new mod">
        <pc:chgData name="Bogdan-Ștefan Boitor" userId="a4bc30c80220fd22" providerId="LiveId" clId="{1F425C6B-AACE-43E2-8750-DB7FF7AFBDF3}" dt="2023-07-11T16:56:05.416" v="888" actId="20577"/>
        <pc:sldMkLst>
          <pc:docMk/>
          <pc:sldMk cId="2937733858" sldId="285"/>
        </pc:sldMkLst>
        <pc:spChg chg="mod">
          <ac:chgData name="Bogdan-Ștefan Boitor" userId="a4bc30c80220fd22" providerId="LiveId" clId="{1F425C6B-AACE-43E2-8750-DB7FF7AFBDF3}" dt="2023-07-11T16:54:19.727" v="842" actId="20577"/>
          <ac:spMkLst>
            <pc:docMk/>
            <pc:sldMk cId="2937733858" sldId="285"/>
            <ac:spMk id="2" creationId="{8A7D4120-3DCC-CB40-1B5D-D4EAEAB98506}"/>
          </ac:spMkLst>
        </pc:spChg>
        <pc:spChg chg="mod">
          <ac:chgData name="Bogdan-Ștefan Boitor" userId="a4bc30c80220fd22" providerId="LiveId" clId="{1F425C6B-AACE-43E2-8750-DB7FF7AFBDF3}" dt="2023-07-11T16:56:05.416" v="888" actId="20577"/>
          <ac:spMkLst>
            <pc:docMk/>
            <pc:sldMk cId="2937733858" sldId="285"/>
            <ac:spMk id="3" creationId="{60C2F041-5998-66A6-F67A-D75887FDDF66}"/>
          </ac:spMkLst>
        </pc:spChg>
      </pc:sldChg>
      <pc:sldChg chg="addSp delSp modSp new mod setBg setClrOvrMap">
        <pc:chgData name="Bogdan-Ștefan Boitor" userId="a4bc30c80220fd22" providerId="LiveId" clId="{1F425C6B-AACE-43E2-8750-DB7FF7AFBDF3}" dt="2023-07-11T16:57:19.170" v="928" actId="20577"/>
        <pc:sldMkLst>
          <pc:docMk/>
          <pc:sldMk cId="711614674" sldId="286"/>
        </pc:sldMkLst>
        <pc:spChg chg="mod">
          <ac:chgData name="Bogdan-Ștefan Boitor" userId="a4bc30c80220fd22" providerId="LiveId" clId="{1F425C6B-AACE-43E2-8750-DB7FF7AFBDF3}" dt="2023-07-11T16:57:19.170" v="928" actId="20577"/>
          <ac:spMkLst>
            <pc:docMk/>
            <pc:sldMk cId="711614674" sldId="286"/>
            <ac:spMk id="2" creationId="{25B4BA29-CD4C-FF97-CE46-AD2921F515DE}"/>
          </ac:spMkLst>
        </pc:spChg>
        <pc:spChg chg="del">
          <ac:chgData name="Bogdan-Ștefan Boitor" userId="a4bc30c80220fd22" providerId="LiveId" clId="{1F425C6B-AACE-43E2-8750-DB7FF7AFBDF3}" dt="2023-07-11T16:56:48.996" v="890"/>
          <ac:spMkLst>
            <pc:docMk/>
            <pc:sldMk cId="711614674" sldId="286"/>
            <ac:spMk id="3" creationId="{BCD29F0C-C638-76E0-331B-40983F0F1A57}"/>
          </ac:spMkLst>
        </pc:spChg>
        <pc:spChg chg="add">
          <ac:chgData name="Bogdan-Ștefan Boitor" userId="a4bc30c80220fd22" providerId="LiveId" clId="{1F425C6B-AACE-43E2-8750-DB7FF7AFBDF3}" dt="2023-07-11T16:56:54.421" v="891" actId="26606"/>
          <ac:spMkLst>
            <pc:docMk/>
            <pc:sldMk cId="711614674" sldId="286"/>
            <ac:spMk id="13" creationId="{F9ED434F-8767-46CC-B26B-5AF62FF01E66}"/>
          </ac:spMkLst>
        </pc:spChg>
        <pc:grpChg chg="add">
          <ac:chgData name="Bogdan-Ștefan Boitor" userId="a4bc30c80220fd22" providerId="LiveId" clId="{1F425C6B-AACE-43E2-8750-DB7FF7AFBDF3}" dt="2023-07-11T16:56:54.421" v="891" actId="26606"/>
          <ac:grpSpMkLst>
            <pc:docMk/>
            <pc:sldMk cId="711614674" sldId="286"/>
            <ac:grpSpMk id="9" creationId="{2F448CB3-7B4F-45D7-B7C0-DF553DF61453}"/>
          </ac:grpSpMkLst>
        </pc:grpChg>
        <pc:graphicFrameChg chg="add mod modGraphic">
          <ac:chgData name="Bogdan-Ștefan Boitor" userId="a4bc30c80220fd22" providerId="LiveId" clId="{1F425C6B-AACE-43E2-8750-DB7FF7AFBDF3}" dt="2023-07-11T16:56:54.421" v="891" actId="26606"/>
          <ac:graphicFrameMkLst>
            <pc:docMk/>
            <pc:sldMk cId="711614674" sldId="286"/>
            <ac:graphicFrameMk id="4" creationId="{5518F87F-43FE-A3DD-D035-D24420A2529F}"/>
          </ac:graphicFrameMkLst>
        </pc:graphicFrameChg>
      </pc:sldChg>
      <pc:sldChg chg="addSp delSp modSp new mod setBg setClrOvrMap">
        <pc:chgData name="Bogdan-Ștefan Boitor" userId="a4bc30c80220fd22" providerId="LiveId" clId="{1F425C6B-AACE-43E2-8750-DB7FF7AFBDF3}" dt="2023-07-11T16:58:42.865" v="968" actId="27636"/>
        <pc:sldMkLst>
          <pc:docMk/>
          <pc:sldMk cId="4044035203" sldId="287"/>
        </pc:sldMkLst>
        <pc:spChg chg="mod">
          <ac:chgData name="Bogdan-Ștefan Boitor" userId="a4bc30c80220fd22" providerId="LiveId" clId="{1F425C6B-AACE-43E2-8750-DB7FF7AFBDF3}" dt="2023-07-11T16:58:42.865" v="968" actId="27636"/>
          <ac:spMkLst>
            <pc:docMk/>
            <pc:sldMk cId="4044035203" sldId="287"/>
            <ac:spMk id="2" creationId="{EEDDAAF4-7925-C491-5E8F-5EC9B18B8D17}"/>
          </ac:spMkLst>
        </pc:spChg>
        <pc:spChg chg="del">
          <ac:chgData name="Bogdan-Ștefan Boitor" userId="a4bc30c80220fd22" providerId="LiveId" clId="{1F425C6B-AACE-43E2-8750-DB7FF7AFBDF3}" dt="2023-07-11T16:57:52.966" v="930"/>
          <ac:spMkLst>
            <pc:docMk/>
            <pc:sldMk cId="4044035203" sldId="287"/>
            <ac:spMk id="3" creationId="{98BDB78C-8502-E0D6-F888-F0483002AF87}"/>
          </ac:spMkLst>
        </pc:spChg>
        <pc:spChg chg="add">
          <ac:chgData name="Bogdan-Ștefan Boitor" userId="a4bc30c80220fd22" providerId="LiveId" clId="{1F425C6B-AACE-43E2-8750-DB7FF7AFBDF3}" dt="2023-07-11T16:57:56.030" v="931" actId="26606"/>
          <ac:spMkLst>
            <pc:docMk/>
            <pc:sldMk cId="4044035203" sldId="287"/>
            <ac:spMk id="13" creationId="{F9ED434F-8767-46CC-B26B-5AF62FF01E66}"/>
          </ac:spMkLst>
        </pc:spChg>
        <pc:grpChg chg="add">
          <ac:chgData name="Bogdan-Ștefan Boitor" userId="a4bc30c80220fd22" providerId="LiveId" clId="{1F425C6B-AACE-43E2-8750-DB7FF7AFBDF3}" dt="2023-07-11T16:57:56.030" v="931" actId="26606"/>
          <ac:grpSpMkLst>
            <pc:docMk/>
            <pc:sldMk cId="4044035203" sldId="287"/>
            <ac:grpSpMk id="9" creationId="{2F448CB3-7B4F-45D7-B7C0-DF553DF61453}"/>
          </ac:grpSpMkLst>
        </pc:grpChg>
        <pc:graphicFrameChg chg="add mod modGraphic">
          <ac:chgData name="Bogdan-Ștefan Boitor" userId="a4bc30c80220fd22" providerId="LiveId" clId="{1F425C6B-AACE-43E2-8750-DB7FF7AFBDF3}" dt="2023-07-11T16:57:56.030" v="931" actId="26606"/>
          <ac:graphicFrameMkLst>
            <pc:docMk/>
            <pc:sldMk cId="4044035203" sldId="287"/>
            <ac:graphicFrameMk id="4" creationId="{A7B8A4FE-A8E0-8DA3-BE68-A7D58E082F20}"/>
          </ac:graphicFrameMkLst>
        </pc:graphicFrameChg>
      </pc:sldChg>
      <pc:sldChg chg="modSp new mod">
        <pc:chgData name="Bogdan-Ștefan Boitor" userId="a4bc30c80220fd22" providerId="LiveId" clId="{1F425C6B-AACE-43E2-8750-DB7FF7AFBDF3}" dt="2023-07-11T16:59:17.747" v="1014" actId="20577"/>
        <pc:sldMkLst>
          <pc:docMk/>
          <pc:sldMk cId="4029099202" sldId="288"/>
        </pc:sldMkLst>
        <pc:spChg chg="mod">
          <ac:chgData name="Bogdan-Ștefan Boitor" userId="a4bc30c80220fd22" providerId="LiveId" clId="{1F425C6B-AACE-43E2-8750-DB7FF7AFBDF3}" dt="2023-07-11T16:59:17.747" v="1014" actId="20577"/>
          <ac:spMkLst>
            <pc:docMk/>
            <pc:sldMk cId="4029099202" sldId="288"/>
            <ac:spMk id="2" creationId="{1C3E47D5-1224-690F-0897-E6F5021AB84C}"/>
          </ac:spMkLst>
        </pc:spChg>
        <pc:spChg chg="mod">
          <ac:chgData name="Bogdan-Ștefan Boitor" userId="a4bc30c80220fd22" providerId="LiveId" clId="{1F425C6B-AACE-43E2-8750-DB7FF7AFBDF3}" dt="2023-07-11T16:58:49.947" v="971" actId="27636"/>
          <ac:spMkLst>
            <pc:docMk/>
            <pc:sldMk cId="4029099202" sldId="288"/>
            <ac:spMk id="3" creationId="{55811BE2-BAFF-2AF0-C8E3-32AE6586C031}"/>
          </ac:spMkLst>
        </pc:spChg>
      </pc:sldChg>
      <pc:sldChg chg="modSp new mod">
        <pc:chgData name="Bogdan-Ștefan Boitor" userId="a4bc30c80220fd22" providerId="LiveId" clId="{1F425C6B-AACE-43E2-8750-DB7FF7AFBDF3}" dt="2023-07-11T17:01:23.822" v="1041" actId="20577"/>
        <pc:sldMkLst>
          <pc:docMk/>
          <pc:sldMk cId="4201988991" sldId="289"/>
        </pc:sldMkLst>
        <pc:spChg chg="mod">
          <ac:chgData name="Bogdan-Ștefan Boitor" userId="a4bc30c80220fd22" providerId="LiveId" clId="{1F425C6B-AACE-43E2-8750-DB7FF7AFBDF3}" dt="2023-07-11T17:00:02.795" v="1019" actId="122"/>
          <ac:spMkLst>
            <pc:docMk/>
            <pc:sldMk cId="4201988991" sldId="289"/>
            <ac:spMk id="2" creationId="{120F8889-6474-1119-B642-91BA90DBA0E4}"/>
          </ac:spMkLst>
        </pc:spChg>
        <pc:spChg chg="mod">
          <ac:chgData name="Bogdan-Ștefan Boitor" userId="a4bc30c80220fd22" providerId="LiveId" clId="{1F425C6B-AACE-43E2-8750-DB7FF7AFBDF3}" dt="2023-07-11T17:01:23.822" v="1041" actId="20577"/>
          <ac:spMkLst>
            <pc:docMk/>
            <pc:sldMk cId="4201988991" sldId="289"/>
            <ac:spMk id="3" creationId="{F1FD0DA0-1EAD-4087-3BD6-ACD66FDBAEA4}"/>
          </ac:spMkLst>
        </pc:spChg>
      </pc:sldChg>
      <pc:sldChg chg="modSp new mod">
        <pc:chgData name="Bogdan-Ștefan Boitor" userId="a4bc30c80220fd22" providerId="LiveId" clId="{1F425C6B-AACE-43E2-8750-DB7FF7AFBDF3}" dt="2023-07-11T17:03:27.102" v="1055" actId="123"/>
        <pc:sldMkLst>
          <pc:docMk/>
          <pc:sldMk cId="344596037" sldId="290"/>
        </pc:sldMkLst>
        <pc:spChg chg="mod">
          <ac:chgData name="Bogdan-Ștefan Boitor" userId="a4bc30c80220fd22" providerId="LiveId" clId="{1F425C6B-AACE-43E2-8750-DB7FF7AFBDF3}" dt="2023-07-11T17:00:19.042" v="1023" actId="122"/>
          <ac:spMkLst>
            <pc:docMk/>
            <pc:sldMk cId="344596037" sldId="290"/>
            <ac:spMk id="2" creationId="{5851324E-22A7-A117-6B7A-D72BBB56988B}"/>
          </ac:spMkLst>
        </pc:spChg>
        <pc:spChg chg="mod">
          <ac:chgData name="Bogdan-Ștefan Boitor" userId="a4bc30c80220fd22" providerId="LiveId" clId="{1F425C6B-AACE-43E2-8750-DB7FF7AFBDF3}" dt="2023-07-11T17:03:27.102" v="1055" actId="123"/>
          <ac:spMkLst>
            <pc:docMk/>
            <pc:sldMk cId="344596037" sldId="290"/>
            <ac:spMk id="3" creationId="{D8DDBE28-BB0D-1208-908A-5C60F7C3EE6F}"/>
          </ac:spMkLst>
        </pc:spChg>
      </pc:sldChg>
      <pc:sldChg chg="modSp new mod">
        <pc:chgData name="Bogdan-Ștefan Boitor" userId="a4bc30c80220fd22" providerId="LiveId" clId="{1F425C6B-AACE-43E2-8750-DB7FF7AFBDF3}" dt="2023-07-11T17:03:22.991" v="1054" actId="123"/>
        <pc:sldMkLst>
          <pc:docMk/>
          <pc:sldMk cId="2198385044" sldId="291"/>
        </pc:sldMkLst>
        <pc:spChg chg="mod">
          <ac:chgData name="Bogdan-Ștefan Boitor" userId="a4bc30c80220fd22" providerId="LiveId" clId="{1F425C6B-AACE-43E2-8750-DB7FF7AFBDF3}" dt="2023-07-11T17:00:32.860" v="1027" actId="255"/>
          <ac:spMkLst>
            <pc:docMk/>
            <pc:sldMk cId="2198385044" sldId="291"/>
            <ac:spMk id="2" creationId="{7FF9C23A-B68B-B89E-A29D-EA15759CE36E}"/>
          </ac:spMkLst>
        </pc:spChg>
        <pc:spChg chg="mod">
          <ac:chgData name="Bogdan-Ștefan Boitor" userId="a4bc30c80220fd22" providerId="LiveId" clId="{1F425C6B-AACE-43E2-8750-DB7FF7AFBDF3}" dt="2023-07-11T17:03:22.991" v="1054" actId="123"/>
          <ac:spMkLst>
            <pc:docMk/>
            <pc:sldMk cId="2198385044" sldId="291"/>
            <ac:spMk id="3" creationId="{0B98AE02-D0CD-EC20-F3F3-B1BAE0D12DEC}"/>
          </ac:spMkLst>
        </pc:spChg>
      </pc:sldChg>
      <pc:sldChg chg="modSp new mod">
        <pc:chgData name="Bogdan-Ștefan Boitor" userId="a4bc30c80220fd22" providerId="LiveId" clId="{1F425C6B-AACE-43E2-8750-DB7FF7AFBDF3}" dt="2023-07-11T17:03:16.866" v="1053" actId="123"/>
        <pc:sldMkLst>
          <pc:docMk/>
          <pc:sldMk cId="1025407957" sldId="292"/>
        </pc:sldMkLst>
        <pc:spChg chg="mod">
          <ac:chgData name="Bogdan-Ștefan Boitor" userId="a4bc30c80220fd22" providerId="LiveId" clId="{1F425C6B-AACE-43E2-8750-DB7FF7AFBDF3}" dt="2023-07-11T17:02:46.725" v="1049" actId="122"/>
          <ac:spMkLst>
            <pc:docMk/>
            <pc:sldMk cId="1025407957" sldId="292"/>
            <ac:spMk id="2" creationId="{D1D6FB07-A050-3A9C-B07C-0C0BCA890896}"/>
          </ac:spMkLst>
        </pc:spChg>
        <pc:spChg chg="mod">
          <ac:chgData name="Bogdan-Ștefan Boitor" userId="a4bc30c80220fd22" providerId="LiveId" clId="{1F425C6B-AACE-43E2-8750-DB7FF7AFBDF3}" dt="2023-07-11T17:03:16.866" v="1053" actId="123"/>
          <ac:spMkLst>
            <pc:docMk/>
            <pc:sldMk cId="1025407957" sldId="292"/>
            <ac:spMk id="3" creationId="{9169C6AC-FCD0-F8B1-B7DC-2D26720C9B83}"/>
          </ac:spMkLst>
        </pc:spChg>
      </pc:sldChg>
      <pc:sldChg chg="modSp new mod">
        <pc:chgData name="Bogdan-Ștefan Boitor" userId="a4bc30c80220fd22" providerId="LiveId" clId="{1F425C6B-AACE-43E2-8750-DB7FF7AFBDF3}" dt="2023-07-11T17:19:04.252" v="1125" actId="20577"/>
        <pc:sldMkLst>
          <pc:docMk/>
          <pc:sldMk cId="1382337952" sldId="293"/>
        </pc:sldMkLst>
        <pc:spChg chg="mod">
          <ac:chgData name="Bogdan-Ștefan Boitor" userId="a4bc30c80220fd22" providerId="LiveId" clId="{1F425C6B-AACE-43E2-8750-DB7FF7AFBDF3}" dt="2023-07-11T17:19:04.252" v="1125" actId="20577"/>
          <ac:spMkLst>
            <pc:docMk/>
            <pc:sldMk cId="1382337952" sldId="293"/>
            <ac:spMk id="2" creationId="{CD9223B8-E349-082C-0EE9-5777E63FA2B9}"/>
          </ac:spMkLst>
        </pc:spChg>
        <pc:spChg chg="mod">
          <ac:chgData name="Bogdan-Ștefan Boitor" userId="a4bc30c80220fd22" providerId="LiveId" clId="{1F425C6B-AACE-43E2-8750-DB7FF7AFBDF3}" dt="2023-07-11T17:18:25.745" v="1057"/>
          <ac:spMkLst>
            <pc:docMk/>
            <pc:sldMk cId="1382337952" sldId="293"/>
            <ac:spMk id="3" creationId="{E9CA1415-EBD5-D8ED-4215-DCCB3729454A}"/>
          </ac:spMkLst>
        </pc:spChg>
      </pc:sldChg>
      <pc:sldChg chg="modSp new mod">
        <pc:chgData name="Bogdan-Ștefan Boitor" userId="a4bc30c80220fd22" providerId="LiveId" clId="{1F425C6B-AACE-43E2-8750-DB7FF7AFBDF3}" dt="2023-07-11T17:19:46.145" v="1141" actId="122"/>
        <pc:sldMkLst>
          <pc:docMk/>
          <pc:sldMk cId="1485752977" sldId="294"/>
        </pc:sldMkLst>
        <pc:spChg chg="mod">
          <ac:chgData name="Bogdan-Ștefan Boitor" userId="a4bc30c80220fd22" providerId="LiveId" clId="{1F425C6B-AACE-43E2-8750-DB7FF7AFBDF3}" dt="2023-07-11T17:19:46.145" v="1141" actId="122"/>
          <ac:spMkLst>
            <pc:docMk/>
            <pc:sldMk cId="1485752977" sldId="294"/>
            <ac:spMk id="3" creationId="{A053CAA7-473B-BFA7-5416-28A3D1803336}"/>
          </ac:spMkLst>
        </pc:spChg>
      </pc:sldChg>
      <pc:sldChg chg="addSp delSp modSp new mod modClrScheme chgLayout">
        <pc:chgData name="Bogdan-Ștefan Boitor" userId="a4bc30c80220fd22" providerId="LiveId" clId="{1F425C6B-AACE-43E2-8750-DB7FF7AFBDF3}" dt="2023-07-11T17:24:40.631" v="1185" actId="122"/>
        <pc:sldMkLst>
          <pc:docMk/>
          <pc:sldMk cId="93362836" sldId="295"/>
        </pc:sldMkLst>
        <pc:spChg chg="del mod ord">
          <ac:chgData name="Bogdan-Ștefan Boitor" userId="a4bc30c80220fd22" providerId="LiveId" clId="{1F425C6B-AACE-43E2-8750-DB7FF7AFBDF3}" dt="2023-07-11T17:23:51.439" v="1177" actId="700"/>
          <ac:spMkLst>
            <pc:docMk/>
            <pc:sldMk cId="93362836" sldId="295"/>
            <ac:spMk id="2" creationId="{7ADC8074-EE0F-F104-CB61-FE65DA4FE16A}"/>
          </ac:spMkLst>
        </pc:spChg>
        <pc:spChg chg="del mod ord">
          <ac:chgData name="Bogdan-Ștefan Boitor" userId="a4bc30c80220fd22" providerId="LiveId" clId="{1F425C6B-AACE-43E2-8750-DB7FF7AFBDF3}" dt="2023-07-11T17:23:51.439" v="1177" actId="700"/>
          <ac:spMkLst>
            <pc:docMk/>
            <pc:sldMk cId="93362836" sldId="295"/>
            <ac:spMk id="3" creationId="{D1254D83-FE05-D330-8BA0-6AAA6E0EAB35}"/>
          </ac:spMkLst>
        </pc:spChg>
        <pc:spChg chg="del">
          <ac:chgData name="Bogdan-Ștefan Boitor" userId="a4bc30c80220fd22" providerId="LiveId" clId="{1F425C6B-AACE-43E2-8750-DB7FF7AFBDF3}" dt="2023-07-11T17:23:51.439" v="1177" actId="700"/>
          <ac:spMkLst>
            <pc:docMk/>
            <pc:sldMk cId="93362836" sldId="295"/>
            <ac:spMk id="4" creationId="{B98A6CE4-179D-61D0-EFE1-53AC4B7150B4}"/>
          </ac:spMkLst>
        </pc:spChg>
        <pc:spChg chg="add mod ord">
          <ac:chgData name="Bogdan-Ștefan Boitor" userId="a4bc30c80220fd22" providerId="LiveId" clId="{1F425C6B-AACE-43E2-8750-DB7FF7AFBDF3}" dt="2023-07-11T17:24:40.631" v="1185" actId="122"/>
          <ac:spMkLst>
            <pc:docMk/>
            <pc:sldMk cId="93362836" sldId="295"/>
            <ac:spMk id="5" creationId="{65AA6986-244C-68BB-4947-00137EB3CE0D}"/>
          </ac:spMkLst>
        </pc:spChg>
        <pc:spChg chg="add mod ord">
          <ac:chgData name="Bogdan-Ștefan Boitor" userId="a4bc30c80220fd22" providerId="LiveId" clId="{1F425C6B-AACE-43E2-8750-DB7FF7AFBDF3}" dt="2023-07-11T17:24:23.875" v="1183"/>
          <ac:spMkLst>
            <pc:docMk/>
            <pc:sldMk cId="93362836" sldId="295"/>
            <ac:spMk id="6" creationId="{3970A129-1965-6DFE-FDDA-804D18A85B0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2721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0335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8845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82363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63010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17295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ană cu trei i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5081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62240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7260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5019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855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6427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5902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050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179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448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566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5FF7825-211C-4F99-9B37-BF3D677A9579}" type="datetimeFigureOut">
              <a:rPr lang="ro-RO" smtClean="0"/>
              <a:t>11.07.2023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o-RO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F995198-D2E4-4E07-9E66-4F625309412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691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9F999D2-C706-9F0B-8D3B-A3854D621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92237"/>
          </a:xfrm>
        </p:spPr>
        <p:txBody>
          <a:bodyPr>
            <a:normAutofit/>
          </a:bodyPr>
          <a:lstStyle/>
          <a:p>
            <a:pPr algn="ctr"/>
            <a:r>
              <a:rPr lang="ro-RO" sz="8000" dirty="0"/>
              <a:t>AMFMS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2701437D-3EBC-99CB-30AC-5D6EF710C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1800"/>
            <a:ext cx="9144000" cy="2286000"/>
          </a:xfrm>
        </p:spPr>
        <p:txBody>
          <a:bodyPr>
            <a:normAutofit fontScale="92500"/>
          </a:bodyPr>
          <a:lstStyle/>
          <a:p>
            <a:r>
              <a:rPr lang="ro-RO" sz="5400" dirty="0"/>
              <a:t>NORMELE COCA 2023-2024</a:t>
            </a:r>
          </a:p>
          <a:p>
            <a:pPr algn="r"/>
            <a:r>
              <a:rPr lang="ro-RO" sz="2000" dirty="0" err="1"/>
              <a:t>Dr</a:t>
            </a:r>
            <a:r>
              <a:rPr lang="ro-RO" sz="2000" dirty="0"/>
              <a:t> Boitor </a:t>
            </a:r>
            <a:r>
              <a:rPr lang="ro-RO" sz="2000" dirty="0" err="1"/>
              <a:t>Luminita</a:t>
            </a:r>
            <a:r>
              <a:rPr lang="ro-RO" sz="2000" dirty="0"/>
              <a:t> Ecaterina</a:t>
            </a:r>
          </a:p>
          <a:p>
            <a:pPr algn="r"/>
            <a:r>
              <a:rPr lang="ro-RO" sz="2000" dirty="0" err="1"/>
              <a:t>Presedinte</a:t>
            </a:r>
            <a:r>
              <a:rPr lang="ro-RO" sz="2000" dirty="0"/>
              <a:t> AMFMS</a:t>
            </a:r>
          </a:p>
        </p:txBody>
      </p:sp>
    </p:spTree>
    <p:extLst>
      <p:ext uri="{BB962C8B-B14F-4D97-AF65-F5344CB8AC3E}">
        <p14:creationId xmlns:p14="http://schemas.microsoft.com/office/powerpoint/2010/main" val="215698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114C24C-2A4C-7A6C-02B9-1578DD45B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 CU VARSTA INTRE 18-39 ANI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D013549-C727-4A29-4948-23149E817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RISCOGRAMA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CONSULTATII LA DISTANTA DE 90 DE ZILE 10 PUNCTE/ CONSULTATIE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37216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36FB957-66A2-6ABA-204C-34F4103FC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 CU VARSTA INTRE 18-39 ANI</a:t>
            </a:r>
            <a:br>
              <a:rPr lang="ro-RO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64032F3-92F3-2E78-957E-40A995BF1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21408"/>
            <a:ext cx="8825659" cy="447141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pentru adultul asimptomatic cu vârsta cuprinsă între 18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39 ani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</a:t>
            </a:r>
            <a:r>
              <a:rPr lang="ro-RO" sz="1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Hemoleucogramă</a:t>
            </a: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completă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VSH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Glicemie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Colesterol seric total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LDL colesterol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Creatinina serică cu determinarea ratei de filtrare glomerulară estimată - </a:t>
            </a:r>
            <a:r>
              <a:rPr lang="ro-RO" sz="1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RFGe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TGO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TGP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•determinarea raportului albumină/creatinină în urină (RACU)</a:t>
            </a:r>
            <a:endParaRPr lang="ro-RO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278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CF6FFDC-35AD-6957-B7AE-3B8307FC8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 CU VARSTA INTRE 18-39 ANI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1D7A096-96FE-0E8E-001E-5D98E81E7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pentru femeia cu vârsta între 18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39 ani care planifică o sarcină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senologie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imagistică 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examen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Babes-Papanicolau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2 ani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VDRL sau RPR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975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EDFFF4E-25E9-C026-5763-568E37AB0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54" y="982812"/>
            <a:ext cx="8761413" cy="706964"/>
          </a:xfrm>
        </p:spPr>
        <p:txBody>
          <a:bodyPr/>
          <a:lstStyle/>
          <a:p>
            <a:r>
              <a:rPr lang="ro-RO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 FARA PATOLOGIE PESTE 40 DE ANI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442759E-608F-3BB5-C4E5-52AE6594A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1-3 CONSULTATII / PERSOANA / PACHET DE PREVENTIE </a:t>
            </a:r>
          </a:p>
          <a:p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EFECTUATE IN INTERVALUL A </a:t>
            </a:r>
            <a:r>
              <a:rPr lang="ro-RO" sz="2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LUNI CONSECUTIVE</a:t>
            </a:r>
          </a:p>
          <a:p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30PUNCTE /PACHET DE PREVENTIE-se </a:t>
            </a:r>
            <a:r>
              <a:rPr lang="ro-RO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deconteaza</a:t>
            </a: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fiecare luna dar daca nu se </a:t>
            </a:r>
            <a:r>
              <a:rPr lang="ro-RO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realizeaza</a:t>
            </a: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 pachetul se vor returna banii </a:t>
            </a:r>
            <a:r>
              <a:rPr lang="ro-RO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consultatiile</a:t>
            </a: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platite</a:t>
            </a: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2774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EEFDBE4-6E72-9E85-A35A-A1FCB7B69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 FARA PATOLOGIE PESTE 40 DE ANI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BE32DFC-93B2-50B5-E324-5B190397CD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Hemoleucogramă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completă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VSH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Glicemie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Colesterol seric total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LDL colesterol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C783592B-D16D-7AF4-31E7-81F1784BCE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Creatinina serică cu determinarea ratei de filtrare glomerulară estimată -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RFGe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solidFill>
                  <a:srgbClr val="4472C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PSA la </a:t>
            </a:r>
            <a:r>
              <a:rPr lang="ro-RO" sz="1800" b="1" kern="100" dirty="0" err="1">
                <a:solidFill>
                  <a:srgbClr val="4472C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TGO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TGP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•determinarea raportului albumină/creatinină în urină (RACU)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</a:t>
            </a:r>
            <a:r>
              <a:rPr lang="ro-RO" sz="18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senologie</a:t>
            </a:r>
            <a:r>
              <a:rPr lang="ro-RO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imagistică, TSH </a:t>
            </a:r>
            <a:r>
              <a:rPr lang="ro-RO" sz="18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FT4 la femei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779955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F226684-8C77-4345-0D33-F3FCE0BD9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PERSOANE FARA PATOLOGIE PESTE 40 DE ANI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FE2E0A4-547B-F23A-2CDB-D390079A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lphaLcPeriod"/>
            </a:pP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Consultatie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evaluare </a:t>
            </a: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initiala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 softul de cabinet se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chestionarul, se poate acorda bilet de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preventie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adultul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sanatos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Consultatia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interventie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 rezultatele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obtinute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starea de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sanatate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determinata- practic este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patologie pe laborator – </a:t>
            </a: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interventia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ro-RO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opreste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aici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b.1  Este modificat laboratorul  se face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primara si este chemat la control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monitorizare finala</a:t>
            </a:r>
          </a:p>
          <a:p>
            <a:pPr marL="457200">
              <a:lnSpc>
                <a:spcPct val="107000"/>
              </a:lnSpc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consultatie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10 puncte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17961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CC26B64-0540-CFDB-320B-4FC9F569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 PREVENTIVE PT DEPISTAREA PRECOCE A DIVERSELOR AFECTIUNI (HTA, DZ, ETC) –PERSOANELOR INTRE 40-60 ANI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1D8133D-6BC0-B897-62C4-50D0D3F55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Sunt pachetele de </a:t>
            </a:r>
            <a:r>
              <a:rPr lang="ro-RO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preventie</a:t>
            </a: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exemplu </a:t>
            </a:r>
            <a:r>
              <a:rPr lang="ro-RO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depistarea BRC- RACU SI CR/RFG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</a:t>
            </a: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ro-RO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</a:t>
            </a: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efectuate la interval de maxim 90 de zile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99127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E2DE75A-D0CC-3FFE-F906-38568EF7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 PREVENTIVE PT DEPISTAREA PRECOCE A DIVERSELOR AFECTIUNI (HTA, DZ, ETC) -PERSOANELOR DE PESTE 60 ANI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15B7E1C-E5CD-5807-F9AC-8E3965825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127248"/>
            <a:ext cx="8825659" cy="1865376"/>
          </a:xfrm>
        </p:spPr>
        <p:txBody>
          <a:bodyPr/>
          <a:lstStyle/>
          <a:p>
            <a:pPr marL="457200" algn="ctr">
              <a:lnSpc>
                <a:spcPct val="107000"/>
              </a:lnSpc>
            </a:pPr>
            <a:r>
              <a:rPr lang="ro-RO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o-RO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consulatii</a:t>
            </a:r>
            <a:r>
              <a:rPr lang="ro-RO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pachet a cate 10 puncte , fiecare efectuate la distanta de maxim 90 zile</a:t>
            </a:r>
          </a:p>
          <a:p>
            <a:pPr marL="11430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o-RO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44894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AF6BACB-AE81-C897-C420-F95341306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Investigaţiile</a:t>
            </a:r>
            <a:r>
              <a:rPr lang="ro-RO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paraclinice recomandate pentru adultul cu vârsta de peste 60 de ani, pentru depistarea precoce a unor afecțiuni sunt următoarele:</a:t>
            </a:r>
            <a:br>
              <a:rPr lang="ro-RO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sz="2000" b="1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4EFCBEB3-8E6E-A61E-21BD-CF06745098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Hemoleucogramă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completă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VSH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Glicemie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Colesterol seric total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LDL colesterol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Creatinina serică cu determinarea ratei de filtrare glomerulară estimată -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RFGe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o-RO" dirty="0"/>
          </a:p>
        </p:txBody>
      </p:sp>
      <p:sp>
        <p:nvSpPr>
          <p:cNvPr id="5" name="Substituent conținut 4">
            <a:extLst>
              <a:ext uri="{FF2B5EF4-FFF2-40B4-BE49-F238E27FC236}">
                <a16:creationId xmlns:a16="http://schemas.microsoft.com/office/drawing/2014/main" id="{DDF5229F-C85A-FCC6-CD71-52CC2A42F0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examinare DXA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PSA la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TGO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TGP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determinarea raportului albumină/creatinină urinară   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o-RO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ro-RO" sz="18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senologie</a:t>
            </a:r>
            <a:r>
              <a:rPr lang="ro-RO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imagistică, </a:t>
            </a:r>
            <a:endParaRPr lang="ro-RO" sz="18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</a:t>
            </a:r>
            <a:r>
              <a:rPr lang="ro-RO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examen </a:t>
            </a:r>
            <a:r>
              <a:rPr lang="ro-RO" sz="18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Babes-Papanicolau</a:t>
            </a:r>
            <a:r>
              <a:rPr lang="ro-RO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2 ani la femei simptomatice, TSH </a:t>
            </a:r>
            <a:r>
              <a:rPr lang="ro-RO" sz="18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FT4 la femei</a:t>
            </a:r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75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u 9">
            <a:extLst>
              <a:ext uri="{FF2B5EF4-FFF2-40B4-BE49-F238E27FC236}">
                <a16:creationId xmlns:a16="http://schemas.microsoft.com/office/drawing/2014/main" id="{7BF0D1A9-558A-1B4C-B9F2-C08D38AE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Substituent conținut 10">
            <a:extLst>
              <a:ext uri="{FF2B5EF4-FFF2-40B4-BE49-F238E27FC236}">
                <a16:creationId xmlns:a16="http://schemas.microsoft.com/office/drawing/2014/main" id="{B5AD0BE9-44E3-176B-05B6-E641BA6A0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Persoanele neasigurate suportă integral costurile pentru </a:t>
            </a:r>
            <a:r>
              <a:rPr lang="ro-RO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investigaţiile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paraclinice recomandate în urma consultațiilor preventive</a:t>
            </a:r>
            <a:endParaRPr lang="ro-RO" sz="3600" b="1" dirty="0"/>
          </a:p>
        </p:txBody>
      </p:sp>
    </p:spTree>
    <p:extLst>
      <p:ext uri="{BB962C8B-B14F-4D97-AF65-F5344CB8AC3E}">
        <p14:creationId xmlns:p14="http://schemas.microsoft.com/office/powerpoint/2010/main" val="382557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CA58B96-EDCB-2966-05DD-15A23E7BE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512" y="456565"/>
            <a:ext cx="10515600" cy="2496947"/>
          </a:xfrm>
        </p:spPr>
        <p:txBody>
          <a:bodyPr>
            <a:normAutofit/>
          </a:bodyPr>
          <a:lstStyle/>
          <a:p>
            <a:pPr algn="ctr"/>
            <a:r>
              <a:rPr lang="ro-RO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noul CONTRACT Cadru 2023 se pune accent pe </a:t>
            </a:r>
            <a:br>
              <a:rPr lang="ro-RO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PREVENTIE</a:t>
            </a:r>
            <a:br>
              <a:rPr lang="ro-RO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sz="3200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7279A86-8B21-423C-47DD-43A9157A3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3783"/>
            <a:ext cx="10515600" cy="2066545"/>
          </a:xfrm>
        </p:spPr>
        <p:txBody>
          <a:bodyPr/>
          <a:lstStyle/>
          <a:p>
            <a:endParaRPr lang="ro-RO" dirty="0"/>
          </a:p>
          <a:p>
            <a:pPr lvl="2" algn="ctr"/>
            <a:r>
              <a:rPr lang="ro-RO" sz="5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 sunt aceste </a:t>
            </a:r>
            <a:r>
              <a:rPr lang="ro-RO" sz="5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sevicii</a:t>
            </a:r>
            <a:r>
              <a:rPr lang="ro-RO" sz="5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896378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F95E8DB-F033-A1A5-93FE-C9B3321F5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F54870B-BD2B-BE94-6E02-B88EE522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BILETELE DE TRIMITERE PT PREVENTIE SE INTOCMESC DISTINC PE GRUPE DE VARSTA 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RECOMANDA DACA PACIENTUL NU A MAI EFECTUAT ANALIZE DE LABORATOR IN ULTIMELE 6 LUNI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 DE BOLALA 999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FOSFOR-DOAR PT GRUPA 2-5 ANI- PT DEPISTARREA RAHITISMULUI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624235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327DA3B-439F-7A7D-0A80-980AAB13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DEPISTAREA ACTIVA A DIABETULUI ZAHARAT</a:t>
            </a:r>
            <a:b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sz="3200" b="1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E9A8B85-BADF-F001-E915-4116BBA72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40280"/>
            <a:ext cx="8825659" cy="3779520"/>
          </a:xfrm>
        </p:spPr>
        <p:txBody>
          <a:bodyPr/>
          <a:lstStyle/>
          <a:p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persoanele care nu prezintă simptome sugestive pentru diabet zaharat, cu vârsta de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 ani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peste, supraponderali/obezi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/sau care prezintă unul sau mai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mulţi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factori de risc pentru diabetul zaharat, se recomandă efectuarea glicemiei bazale (a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jeun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sau efectuarea testului de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toleranţă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glucoză per os (TTGO) sau a HBA1c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Se recomandă aceste investigații cu ocazia acordării altor tipuri de consultații, dacă persoana nu a mai efectuat investigațiile recomandate în ultimele 6 luni. Medicul de familie nu va utiliza formularul de recomandare utilizat în sistemul asigurărilor sociale de sănătate.</a:t>
            </a:r>
            <a:endParaRPr lang="ro-RO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24957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132098C-8D97-D6D1-B4A0-3068F4BA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DEPISTAREA ACTIVA A DIABETULUI ZAHARAT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2BD528B-A4C0-0C01-E05B-3519B7DD7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pacienţii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îndeplinesc </a:t>
            </a:r>
            <a:r>
              <a:rPr lang="ro-RO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 </a:t>
            </a:r>
            <a:r>
              <a:rPr lang="ro-RO" sz="18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puţin</a:t>
            </a:r>
            <a:r>
              <a:rPr lang="ro-RO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una</a:t>
            </a:r>
            <a:r>
              <a:rPr lang="ro-RO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 următoarele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condiţii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a) Glicemie bazală (a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jeun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cuprinsă în intervalul 110 - 125 mg/dl (5,6 - 6,9 mmol/l)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/sau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b) TTGO cuprins în intervalul 140 - 199 mg/dl (7,8 - 11 mmol/l)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/sau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c) HBA1c cuprinsă în intervalul 5,7 - 6,49%,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997893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3A83A40-6C91-0AF8-FA2A-7F20B9F6C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DEPISTAREA ACTIVA A DIABETULUI ZAHARAT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0A4A62A-589C-F240-68BD-9FC44E698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medicul de familie va include pacientul în Programul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Naţional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Diabet Zaharat (PNS 5)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iniţia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tratamentul cu 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DCI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Metforminum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inclus în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sublista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secţiunea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C2, PNS 5 - Programul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naţional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diabet zaharat - Subprogramul medicamentos al bolnavilor cu diabet zaharat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din anexa la Hotărârea Guvernului nr. 720/2008, republicată, cu modificările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completările ulterioare, în doză titrabilă 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la 500 mg/zi până la 2000 mg/zi.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Dacă la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consultaţiile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ulterioare de control, valoarea HBA1c este &gt;/= 6,5%, medicul de familie va trimite pacientul pentru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consultaţie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medicul de specialitate diabet zaharat,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nutriţie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boli metabolice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/sau medici cu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competenţă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/atestat în diabet.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843810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6B3B224-55EB-2997-50B0-EFABF38F3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DEPISTAREA ACTIVA A DIABETULUI ZAHARAT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6CD734E-E68E-D9E2-F99E-E2A76D929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HEMOGLOBINA GLICOZILATA SE POATE CERE IN CADRUL CONSULTATIEI PREVENTIVE PT DEPISTAREA DZ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 SE DECONTEZA </a:t>
            </a:r>
            <a:r>
              <a:rPr lang="ro-RO" sz="2400" b="1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 MONITORIZAREA </a:t>
            </a:r>
            <a:r>
              <a:rPr lang="ro-RO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CAZULUI CONFIRMAT </a:t>
            </a:r>
            <a:endParaRPr lang="ro-RO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35792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AB9216D-C318-BEA5-9172-317ED1290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546" y="927948"/>
            <a:ext cx="8761413" cy="706964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o-RO" sz="4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CONSULATIILE CURATIVE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FBE1AC0-A269-0426-FF5E-DA376140C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ACUT/ SUBACUT/CRONIC/ACUTIZAREA BOLII CRONICE/BOLI CU POTENTIAL ENDEMOEPIDEMIC -5,5 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 2 CONSULTATII/ EPISOD DE BOALA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POT ACORDA 2 TIPURI DE SERVICII CONCOMITENT AC/SAC/CR+TRATAMENT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48104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AC264E2-503F-3910-B608-DF33EB27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CONSULATIILE CURATIVE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39366A4-B593-F240-C38F-5CE1615B5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MENTINE POSIBILITATEA EFECTUARII TELECONSULTATIEI PT AFECTIUNILE CRONICE STABILE SAU CELE CU POTENTIAL ENDEMOEPIDEMIC, CU MENTIUNEA CA ACESTEA SUNT PLATITE DOAR LA NEASIGURATI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99409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1BA02A9-1455-C43B-081D-99E55896A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MANAGEMENTUL DE CAZ-CAZ NOU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29869E6-223D-1B55-8699-21B839091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CONSULTATIA 1- EVALUARE INITIALA A CAZULUI NOU DE HTA, DZ, BPOC, BRC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CONSULTATIA 2 – pacientul se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intoarce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rezultate / efectuam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finala -10p fiecare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CARE ADAUGAM CAZ NOU  CONFIRMAT 5,5 PUNCTE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953952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20CC37E-8136-0D67-63CA-AF4A16E11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MONITORIZARI  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CD3E21D-6D7D-9E8C-F86C-6A1658373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REALIZEAZA PT BOLILE EXISTENTE- 2 CONSULTATII </a:t>
            </a:r>
          </a:p>
          <a:p>
            <a:pPr algn="ctr"/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MAXIM 90 DE ZILE</a:t>
            </a:r>
          </a:p>
          <a:p>
            <a:pPr algn="ctr"/>
            <a:r>
              <a:rPr lang="ro-RO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10PUNCTE/ CONSULTATIE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515816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6ABD171-9150-EC8F-BE85-5255C2B5A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DOMICILII </a:t>
            </a:r>
            <a:b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E6C43E5-8035-AA1F-6EEF-7DD021822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 42/LUNA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 3/ZI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15PUNCTE</a:t>
            </a:r>
            <a:endParaRPr lang="ro-RO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DECONTEAZA URGENTA LA DOMICILIU DOAR NEASIGURATILOR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1422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AA4C4D3-1488-DE09-5DBB-47EA91851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SERVICII MEDICALE ACORDATE PERSOANELE 0-18 ANI</a:t>
            </a:r>
            <a:b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sz="3600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E78D138-B29D-91BF-0EF2-51A1C70BD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1447"/>
            <a:ext cx="10515600" cy="2953513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 NASCUTUL LA EXTERNARE DIN MATERNITATE-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DOMICILIU 30 PUNCTE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CABINET 15 PUNCTE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BILANT LA 1 LUNA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CABINET 15 PUNCTE</a:t>
            </a:r>
          </a:p>
          <a:p>
            <a:pPr marL="1348740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--DOMICILIU 30 PUNCTE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 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BILANT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2,4,6,9,12,15,18,24,36 LUNI-15 PUNCTE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ro-RO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COPLILUL INTRE 4-18 ANI 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1 BILANT PE AN -10 PUNCTE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3886122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A7D4120-3DCC-CB40-1B5D-D4EAEAB98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CONSULTATII LA DOMICILIU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0C2F041-5998-66A6-F67A-D75887FDD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CONSULATII PT ACUTIZARI DE BOLI CR LA NEDEPLASABILI-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O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CONSULTATIE, EPISOADE DE BOALA AC SAU SUBAC-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DOUA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CONSULTATII PER EPISOD DE BOALA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MANAGEMANTUL DE CAZ LA NEDEPLASABILI-     20PUNCTE PER CONSULT –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CONSULTURI LA INTERVAL DE MAXIM 3 LUNI MONITORIZAREA PT UNA SAU MAI MULTE BOLI ( HTA, DZ, BPOC, BRC-20P PER CONSULT- INTERVAL MAXIM 90 DE ZILE INTRE CONSULTATII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CONSTATAREA DECESULUI 15 P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9377338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u 1">
            <a:extLst>
              <a:ext uri="{FF2B5EF4-FFF2-40B4-BE49-F238E27FC236}">
                <a16:creationId xmlns:a16="http://schemas.microsoft.com/office/drawing/2014/main" id="{25B4BA29-CD4C-FF97-CE46-AD2921F51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ro-RO" dirty="0">
                <a:solidFill>
                  <a:srgbClr val="FFFFFF"/>
                </a:solidFill>
              </a:rPr>
              <a:t>SERVICII DE DIAGNOSTIC SI TRATAMENT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Substituent conținut 3">
            <a:extLst>
              <a:ext uri="{FF2B5EF4-FFF2-40B4-BE49-F238E27FC236}">
                <a16:creationId xmlns:a16="http://schemas.microsoft.com/office/drawing/2014/main" id="{5518F87F-43FE-A3DD-D035-D24420A25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576032"/>
              </p:ext>
            </p:extLst>
          </p:nvPr>
        </p:nvGraphicFramePr>
        <p:xfrm>
          <a:off x="1926939" y="2324100"/>
          <a:ext cx="8345373" cy="3524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265">
                  <a:extLst>
                    <a:ext uri="{9D8B030D-6E8A-4147-A177-3AD203B41FA5}">
                      <a16:colId xmlns:a16="http://schemas.microsoft.com/office/drawing/2014/main" val="1437394919"/>
                    </a:ext>
                  </a:extLst>
                </a:gridCol>
                <a:gridCol w="7738108">
                  <a:extLst>
                    <a:ext uri="{9D8B030D-6E8A-4147-A177-3AD203B41FA5}">
                      <a16:colId xmlns:a16="http://schemas.microsoft.com/office/drawing/2014/main" val="3517760083"/>
                    </a:ext>
                  </a:extLst>
                </a:gridCol>
              </a:tblGrid>
              <a:tr h="477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kern="100">
                          <a:effectLst/>
                        </a:rPr>
                        <a:t>Nr.</a:t>
                      </a:r>
                      <a:endParaRPr lang="ro-RO" sz="700" kern="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crt.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Denumire serviciu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2001510841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1.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Spirometrie*3)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1619770889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2.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Măsurarea ambulatorie a tensiunii arteriale 24 ore*3)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2803535697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3.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Măsurarea indicelui de presiune gleznă - braţ*3)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3056374514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4.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Efectuarea şi interpretarea electrocardiogramei*3)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3327848361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5.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Tuşeu rectal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3884113150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6.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Tamponament anterior epistaxis*2), *4)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2699185361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7.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Extracţie corp străin din fosele nazale*2), *4)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3872548225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8.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Extracţie corp străin din conductul auditiv extern – inclusiv dopul de cerumen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2124832334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9.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Administrare medicaţie aerosoli (nu include medicaţia)*3)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1113578324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10.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Evacuare fecalom cu/fără clismă evacuatorie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3216985634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11.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Sondaj vezical*2)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2177808846"/>
                  </a:ext>
                </a:extLst>
              </a:tr>
              <a:tr h="2003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12.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Imobilizare entorsă*2), *4)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2358298303"/>
                  </a:ext>
                </a:extLst>
              </a:tr>
              <a:tr h="54164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>
                          <a:effectLst/>
                        </a:rPr>
                        <a:t>13.</a:t>
                      </a:r>
                      <a:endParaRPr lang="ro-RO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0" dirty="0" err="1">
                          <a:effectLst/>
                        </a:rPr>
                        <a:t>Tratamentul</a:t>
                      </a:r>
                      <a:r>
                        <a:rPr lang="en-GB" sz="1000" kern="0" dirty="0">
                          <a:effectLst/>
                        </a:rPr>
                        <a:t> chirurgical al </a:t>
                      </a:r>
                      <a:r>
                        <a:rPr lang="en-GB" sz="1000" kern="0" dirty="0" err="1">
                          <a:effectLst/>
                        </a:rPr>
                        <a:t>panariţiului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abcesului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furunculului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leziunilor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cutanate</a:t>
                      </a:r>
                      <a:r>
                        <a:rPr lang="en-GB" sz="1000" kern="0" dirty="0">
                          <a:effectLst/>
                        </a:rPr>
                        <a:t> - </a:t>
                      </a:r>
                      <a:r>
                        <a:rPr lang="en-GB" sz="1000" kern="0" dirty="0" err="1">
                          <a:effectLst/>
                        </a:rPr>
                        <a:t>plăgi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tăiate</a:t>
                      </a:r>
                      <a:r>
                        <a:rPr lang="en-GB" sz="1000" kern="0" dirty="0">
                          <a:effectLst/>
                        </a:rPr>
                        <a:t> superficial, </a:t>
                      </a:r>
                      <a:r>
                        <a:rPr lang="en-GB" sz="1000" kern="0" dirty="0" err="1">
                          <a:effectLst/>
                        </a:rPr>
                        <a:t>înţepate</a:t>
                      </a:r>
                      <a:r>
                        <a:rPr lang="en-GB" sz="1000" kern="0" dirty="0">
                          <a:effectLst/>
                        </a:rPr>
                        <a:t> superficial, </a:t>
                      </a:r>
                      <a:r>
                        <a:rPr lang="en-GB" sz="1000" kern="0" dirty="0" err="1">
                          <a:effectLst/>
                        </a:rPr>
                        <a:t>necroze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cutanate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escare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ulcere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varicoase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dehiscenţe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plăgi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arsuri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extracţie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corpi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străini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ţesut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moale</a:t>
                      </a:r>
                      <a:r>
                        <a:rPr lang="en-GB" sz="1000" kern="0" dirty="0">
                          <a:effectLst/>
                        </a:rPr>
                        <a:t> (</a:t>
                      </a:r>
                      <a:r>
                        <a:rPr lang="en-GB" sz="1000" kern="0" dirty="0" err="1">
                          <a:effectLst/>
                        </a:rPr>
                        <a:t>anestezie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excizie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sutură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inclusiv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îndepărtarea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firelor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pansament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infiltrații</a:t>
                      </a:r>
                      <a:r>
                        <a:rPr lang="en-GB" sz="1000" kern="0" dirty="0">
                          <a:effectLst/>
                        </a:rPr>
                        <a:t>, </a:t>
                      </a:r>
                      <a:r>
                        <a:rPr lang="en-GB" sz="1000" kern="0" dirty="0" err="1">
                          <a:effectLst/>
                        </a:rPr>
                        <a:t>proceduri</a:t>
                      </a:r>
                      <a:r>
                        <a:rPr lang="en-GB" sz="1000" kern="0" dirty="0">
                          <a:effectLst/>
                        </a:rPr>
                        <a:t> de </a:t>
                      </a:r>
                      <a:r>
                        <a:rPr lang="en-GB" sz="1000" kern="0" dirty="0" err="1">
                          <a:effectLst/>
                        </a:rPr>
                        <a:t>evacuare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colecții</a:t>
                      </a:r>
                      <a:r>
                        <a:rPr lang="en-GB" sz="1000" kern="0" dirty="0">
                          <a:effectLst/>
                        </a:rPr>
                        <a:t> </a:t>
                      </a:r>
                      <a:r>
                        <a:rPr lang="en-GB" sz="1000" kern="0" dirty="0" err="1">
                          <a:effectLst/>
                        </a:rPr>
                        <a:t>purulente</a:t>
                      </a:r>
                      <a:r>
                        <a:rPr lang="en-GB" sz="1000" kern="0" dirty="0">
                          <a:effectLst/>
                        </a:rPr>
                        <a:t>)*1), *2), *4)</a:t>
                      </a:r>
                      <a:endParaRPr lang="ro-RO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645" marR="31645" marT="0" marB="0"/>
                </a:tc>
                <a:extLst>
                  <a:ext uri="{0D108BD9-81ED-4DB2-BD59-A6C34878D82A}">
                    <a16:rowId xmlns:a16="http://schemas.microsoft.com/office/drawing/2014/main" val="1063366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6146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u 1">
            <a:extLst>
              <a:ext uri="{FF2B5EF4-FFF2-40B4-BE49-F238E27FC236}">
                <a16:creationId xmlns:a16="http://schemas.microsoft.com/office/drawing/2014/main" id="{EEDDAAF4-7925-C491-5E8F-5EC9B18B8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ro-RO" dirty="0">
                <a:solidFill>
                  <a:srgbClr val="FFFFFF"/>
                </a:solidFill>
              </a:rPr>
              <a:t>SERVICII DE DIAGNOSTIC SI TRATAMENT</a:t>
            </a:r>
            <a:br>
              <a:rPr lang="ro-RO" dirty="0">
                <a:solidFill>
                  <a:srgbClr val="FFFFFF"/>
                </a:solidFill>
              </a:rPr>
            </a:br>
            <a:endParaRPr lang="ro-RO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Substituent conținut 3">
            <a:extLst>
              <a:ext uri="{FF2B5EF4-FFF2-40B4-BE49-F238E27FC236}">
                <a16:creationId xmlns:a16="http://schemas.microsoft.com/office/drawing/2014/main" id="{A7B8A4FE-A8E0-8DA3-BE68-A7D58E082F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5159070"/>
              </p:ext>
            </p:extLst>
          </p:nvPr>
        </p:nvGraphicFramePr>
        <p:xfrm>
          <a:off x="1286934" y="2391313"/>
          <a:ext cx="9625384" cy="3288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7515">
                  <a:extLst>
                    <a:ext uri="{9D8B030D-6E8A-4147-A177-3AD203B41FA5}">
                      <a16:colId xmlns:a16="http://schemas.microsoft.com/office/drawing/2014/main" val="1035176413"/>
                    </a:ext>
                  </a:extLst>
                </a:gridCol>
                <a:gridCol w="8837869">
                  <a:extLst>
                    <a:ext uri="{9D8B030D-6E8A-4147-A177-3AD203B41FA5}">
                      <a16:colId xmlns:a16="http://schemas.microsoft.com/office/drawing/2014/main" val="3562450244"/>
                    </a:ext>
                  </a:extLst>
                </a:gridCol>
              </a:tblGrid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14.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Supraveghere travaliu fără naştere*2), *4) *5)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3400708645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15.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Naştere precipitata*2), *4)*5)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3997870379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16.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Testul monofilamentului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1080728660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17.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Peakflowmetria*3)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2690855272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18.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Tratamente intramuscular, intravenos, subcutanat, (nu include medicaţia)*2), *4)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564367102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19.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Pansamente, suprimat fire*1)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3920522984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20.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Administrarea de oxigen până la predarea către echipajul de prim-ajutor*2), *4)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2814239818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21.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Recoltare pentru test Babeș-Papanicolau pentru femeile simptomatice sau care planifica o sarcina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823210197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22.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Testul Frax - calcularea riscului de fractură la pacienții cu osteoporoză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1644342814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23. 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Tratamente intravenoase cu injectomat, perfuzii intravenoase *2), *4)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169508639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24. 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Imobilizarea unei fracturi, entorse, luxații *1), *2), *4)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181559224"/>
                  </a:ext>
                </a:extLst>
              </a:tr>
              <a:tr h="274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>
                          <a:effectLst/>
                        </a:rPr>
                        <a:t>25. </a:t>
                      </a:r>
                      <a:endParaRPr lang="ro-RO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0" dirty="0" err="1">
                          <a:effectLst/>
                        </a:rPr>
                        <a:t>Spălătură</a:t>
                      </a:r>
                      <a:r>
                        <a:rPr lang="en-GB" sz="1400" kern="0" dirty="0">
                          <a:effectLst/>
                        </a:rPr>
                        <a:t> </a:t>
                      </a:r>
                      <a:r>
                        <a:rPr lang="en-GB" sz="1400" kern="0" dirty="0" err="1">
                          <a:effectLst/>
                        </a:rPr>
                        <a:t>gastrică</a:t>
                      </a:r>
                      <a:r>
                        <a:rPr lang="en-GB" sz="1400" kern="0" dirty="0">
                          <a:effectLst/>
                        </a:rPr>
                        <a:t> *1), *2), *4)</a:t>
                      </a:r>
                      <a:endParaRPr lang="ro-RO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3" marR="54923" marT="0" marB="0"/>
                </a:tc>
                <a:extLst>
                  <a:ext uri="{0D108BD9-81ED-4DB2-BD59-A6C34878D82A}">
                    <a16:rowId xmlns:a16="http://schemas.microsoft.com/office/drawing/2014/main" val="37218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035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C3E47D5-1224-690F-0897-E6F5021AB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SERVICII DE DIAGNOSTIC SI TRATAMENT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5811BE2-BAFF-2AF0-C8E3-32AE6586C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*1) Serviciile includ tratamentul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supravegherea până la vindecare.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*2) Serviciile se pot acorda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în afara programului declarat în contractul cu casa de asigurări de sănătate.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*3) Serviciile sunt acordate numai în cadrul cabinetelor care au dotarea corespunzătoare.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*4) Serviciile se pot acorda inclusiv la locul solicitării, în cadrul programului de domiciliu sau în afara programului declarat în contractul cu casa de asigurări de sănătate.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*5) Serviciile se acordă în situația în care pacienta nu are acces imediat  la alte segmente de asistență medicală.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29099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20F8889-6474-1119-B642-91BA90DBA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CRITERIILE DE PERFORMANTA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1FD0DA0-1EAD-4087-3BD6-ACD66FDBA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ACORDA INCEPAND CU ANUL 2025 ASTFEL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 REALIZAREA IN DECURSUL ANULUI 2024 A UNUI NR DE .....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019889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851324E-22A7-A117-6B7A-D72BBB569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CRITERIILE DE PERFORMANTA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8DDBE28-BB0D-1208-908A-5C60F7C3E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număr de minim 1.000 persoane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pentru care se realizează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completarea și transmiterea în SIUI a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riscogramei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realizată pentru persoanele cu vârsta de peste 40 de ani înscrise pe lista medicului de familie, respectiv completarea și transmiterea în SIUI a chestionarului care vizează arii de dezvoltare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-motorii care ar putea fi afectate în tulburarea de spectru autist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pentru copiii ce nu erau în evidența medicului de familie cu această tulburare la 1 ianuarie a anului pentru care se face evaluarea, se acordă o bonificație de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14.000 lei;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4596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FF9C23A-B68B-B89E-A29D-EA15759C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CRITERIILE DE PERFORMANTA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B98AE02-D0CD-EC20-F3F3-B1BAE0D12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un număr între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800 și 999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persoane pentru care se realizează completarea și transmiterea în SIUI a </a:t>
            </a:r>
            <a:r>
              <a:rPr lang="ro-RO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riscogramei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realizată pentru persoanele cu vârsta de peste 40 de ani înscrise pe lista medicului de familie, respectiv completarea și transmiterea în SIUI a chestionarului care vizează arii de dezvoltare </a:t>
            </a:r>
            <a:r>
              <a:rPr lang="ro-RO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-motorii care ar putea fi afectate în tulburarea de spectru autist, pentru copiii ce nu erau în evidența medicului de familie cu această tulburare la 1 ianuarie a anului pentru care se face evaluarea, se acordă o bonificație de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9.600 lei;</a:t>
            </a:r>
            <a:endParaRPr lang="ro-RO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1983850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1D6FB07-A050-3A9C-B07C-0C0BCA89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CRITERIILE DE PERFORMANTA</a:t>
            </a:r>
            <a:br>
              <a:rPr lang="ro-RO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169C6AC-FCD0-F8B1-B7DC-2D26720C9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un număr între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600 și 799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persoane pentru care se realizează completarea și transmiterea în SIUI a </a:t>
            </a:r>
            <a:r>
              <a:rPr lang="ro-RO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riscogramei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realizată pentru persoanele cu vârsta de peste 40 de ani, înscrise pe lista medicului de familie, respectiv completarea și transmiterea în SIUI a chestionarului care vizează arii de dezvoltare </a:t>
            </a:r>
            <a:r>
              <a:rPr lang="ro-RO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-motorii care ar putea fi afectate în tulburarea de spectru autist, pentru copiii ce nu erau în evidența medicului de familie cu această tulburare la 1 ianuarie a anului pentru care se face evaluarea, se acordă o bonificație de 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6.000 lei</a:t>
            </a:r>
            <a:r>
              <a:rPr lang="ro-RO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0254079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D9223B8-E349-082C-0EE9-5777E63FA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NR DE CONSULTATII DECONTATE IN FUNCTIE DE NR DE ORE DE PROGRAM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9CA1415-EBD5-D8ED-4215-DCCB37294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ore de cabinet = 20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 16 puncte de tratament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ore de cabinet = 24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+20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pct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diagnostice si tratament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ore de cabinet = 28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+24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pct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diagnostice si tratament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ore de cabinet =32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situatiile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care nu se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realizeaza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nr de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consultatii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pot acorda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servivii</a:t>
            </a:r>
            <a: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tratament si diagnostic in limita maxima a </a:t>
            </a:r>
            <a:r>
              <a:rPr lang="ro-R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puncatjului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3823379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39E456B-6E31-0C72-45FD-2E19D1DB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053CAA7-473B-BFA7-5416-28A3D1803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400" b="1" dirty="0"/>
              <a:t>VA MULTUMESC</a:t>
            </a:r>
          </a:p>
        </p:txBody>
      </p:sp>
    </p:spTree>
    <p:extLst>
      <p:ext uri="{BB962C8B-B14F-4D97-AF65-F5344CB8AC3E}">
        <p14:creationId xmlns:p14="http://schemas.microsoft.com/office/powerpoint/2010/main" val="148575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2ACB8FF-C41B-4283-F08E-FB90EAB00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Pachetele preventive pe grupe de </a:t>
            </a:r>
            <a:r>
              <a:rPr lang="ro-RO" sz="4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3E9E2D3D-712C-F569-8777-B6CED47061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12DD105-6BED-ED90-B6EF-DD6FDE857B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a. Vârsta cuprinsă între 2 ani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ani inclusiv: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o-RO" sz="18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Pentru </a:t>
            </a:r>
            <a:r>
              <a:rPr lang="ro-RO" sz="1800" b="1" kern="1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screeningul</a:t>
            </a:r>
            <a:r>
              <a:rPr lang="ro-RO" sz="18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anemiei:</a:t>
            </a:r>
            <a:endParaRPr lang="ro-RO" sz="1800" b="1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•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Hemoleucograma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completă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Feritină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D27388F9-01CE-6E4F-A557-BC5EDC1E5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84856412-7EF0-FF8F-C39B-89021703B9B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Pentru </a:t>
            </a:r>
            <a:r>
              <a:rPr lang="ro-RO" sz="1800" b="1" kern="1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screeningul</a:t>
            </a:r>
            <a:r>
              <a:rPr lang="ro-RO" sz="18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rahitismului:</a:t>
            </a:r>
            <a:endParaRPr lang="ro-RO" sz="1800" b="1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Calciu seric total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Calciu ionic seric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900" b="1" u="sng" kern="1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Fosfor</a:t>
            </a:r>
            <a:endParaRPr lang="ro-RO" sz="2900" b="1" u="sng" kern="1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Fosfatază alcalină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19529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9B2EE08-B155-E925-9B1F-2681044EC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Pachetele preventive pe grupe de </a:t>
            </a:r>
            <a:r>
              <a:rPr lang="ro-RO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B401A04-3C2F-1822-32AD-8FF4B988B6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20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Vârsta cuprinsă între 6 ani </a:t>
            </a:r>
            <a:r>
              <a:rPr lang="ro-RO" sz="20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20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 ani inclusiv</a:t>
            </a:r>
            <a:endParaRPr lang="ro-RO" sz="2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Pentru </a:t>
            </a:r>
            <a:r>
              <a:rPr lang="ro-RO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screeningul</a:t>
            </a: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sindromului </a:t>
            </a:r>
            <a:r>
              <a:rPr lang="ro-RO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dismetabolic</a:t>
            </a: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pentru copii cu indicele de masă corporală - (IMC) crescut sau la cei cu istoric de hipercolesterolemie familială</a:t>
            </a:r>
            <a:endParaRPr lang="ro-RO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o-RO" sz="900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2E8FC82F-C00C-03F2-5C1C-8AC4CB0EEC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Proteine totale serice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LDL colesterol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Trigliceride serice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Glicemie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• TGP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• TGO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TSH</a:t>
            </a:r>
            <a:endParaRPr lang="ro-RO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FT4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63120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C91E2AA-90AD-5043-C31C-776EC5369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Pachetele preventive pe grupe de </a:t>
            </a:r>
            <a:r>
              <a:rPr lang="ro-RO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F85E2CD-6152-E9F8-A948-6BDCFCDA23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9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Vârsta cuprinsă între 10 ani </a:t>
            </a:r>
            <a:r>
              <a:rPr lang="ro-RO" sz="29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29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17 ani inclusiv</a:t>
            </a:r>
            <a:endParaRPr lang="ro-RO" sz="2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1. Pentru profilaxia sindromului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dismetabolic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pentru indice de masă corporală - (IMC) crescut sau la cei cu istoric de hipercolesterolemie familială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LDL colesterol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Trigliceride serice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Glicemie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29256F1E-C991-7326-9DF8-F809677234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TGP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TGO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TSH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FT4</a:t>
            </a:r>
            <a:endParaRPr lang="ro-RO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7567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u 4">
            <a:extLst>
              <a:ext uri="{FF2B5EF4-FFF2-40B4-BE49-F238E27FC236}">
                <a16:creationId xmlns:a16="http://schemas.microsoft.com/office/drawing/2014/main" id="{65AA6986-244C-68BB-4947-00137EB3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Pachetele preventive pe grupe de </a:t>
            </a:r>
            <a:r>
              <a:rPr lang="ro-RO" sz="3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endParaRPr lang="ro-RO" dirty="0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3970A129-1965-6DFE-FDDA-804D18A85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Vârsta cuprinsă între 10 ani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17 ani inclusiv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Pentru screening BTS (după începerea </a:t>
            </a:r>
            <a:r>
              <a:rPr lang="ro-RO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vieţii</a:t>
            </a: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sexuale)</a:t>
            </a:r>
            <a:endParaRPr lang="ro-RO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• VDRL sau RPR</a:t>
            </a:r>
            <a:endParaRPr lang="ro-RO" sz="2400" b="1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3362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6A4A504-BC4D-C89F-6C9B-A89E1C305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Pachetele preventive pe grupe de </a:t>
            </a:r>
            <a:r>
              <a:rPr lang="ro-RO" sz="4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46C667F-AF68-986B-D2EC-52F979C8E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0359"/>
            <a:ext cx="10515600" cy="2368297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o-RO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</a:t>
            </a:r>
            <a:r>
              <a:rPr lang="ro-RO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screeningul</a:t>
            </a:r>
            <a:r>
              <a:rPr lang="ro-RO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anemiei pentru persoane de sex feminin</a:t>
            </a: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</a:t>
            </a:r>
            <a:r>
              <a:rPr lang="ro-RO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Hemoleucograma</a:t>
            </a: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completă</a:t>
            </a:r>
            <a:endParaRPr lang="ro-RO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• </a:t>
            </a:r>
            <a:r>
              <a:rPr lang="ro-RO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Feritină</a:t>
            </a:r>
            <a:endParaRPr lang="ro-RO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6230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374A035-5EA4-7838-68EF-8FEFF65A0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sz="5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SARCINA SI LAUZIA</a:t>
            </a:r>
            <a:br>
              <a:rPr lang="ro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992FC4F-703D-8F90-AA91-C164B7F41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LUAREA IN EVIDENTA IN TRIM I -</a:t>
            </a:r>
            <a:r>
              <a:rPr lang="ro-RO" sz="3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PUNCTE</a:t>
            </a:r>
          </a:p>
          <a:p>
            <a:pPr marL="342900" lvl="0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SUPRAVEGEREA SARCINII </a:t>
            </a:r>
            <a:r>
              <a:rPr lang="ro-RO" sz="3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PUNCTE </a:t>
            </a:r>
          </a:p>
          <a:p>
            <a:pPr marL="342900" lvl="0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LAUZA – LA EXTERNARE DIN MATERNITATE </a:t>
            </a:r>
          </a:p>
          <a:p>
            <a:pPr marL="0" lvl="0" indent="0" algn="ctr">
              <a:lnSpc>
                <a:spcPct val="107000"/>
              </a:lnSpc>
              <a:buNone/>
            </a:pPr>
            <a: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LA DOMICILIU </a:t>
            </a:r>
            <a:r>
              <a:rPr lang="ro-RO" sz="3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PUNCTE</a:t>
            </a:r>
          </a:p>
          <a:p>
            <a:pPr marL="0" lvl="0" indent="0" algn="ctr">
              <a:lnSpc>
                <a:spcPct val="107000"/>
              </a:lnSpc>
              <a:buNone/>
            </a:pPr>
            <a:r>
              <a:rPr lang="ro-RO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-LA CABINET </a:t>
            </a:r>
            <a:r>
              <a:rPr lang="ro-RO" sz="3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PUNCTE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72835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orial">
  <a:themeElements>
    <a:clrScheme name="Directorial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orial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orial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115</TotalTime>
  <Words>2368</Words>
  <Application>Microsoft Office PowerPoint</Application>
  <PresentationFormat>Ecran lat</PresentationFormat>
  <Paragraphs>247</Paragraphs>
  <Slides>39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39</vt:i4>
      </vt:variant>
    </vt:vector>
  </HeadingPairs>
  <TitlesOfParts>
    <vt:vector size="45" baseType="lpstr">
      <vt:lpstr>Arial</vt:lpstr>
      <vt:lpstr>Calibri</vt:lpstr>
      <vt:lpstr>Century Gothic</vt:lpstr>
      <vt:lpstr>Times New Roman</vt:lpstr>
      <vt:lpstr>Wingdings 3</vt:lpstr>
      <vt:lpstr>Directorial</vt:lpstr>
      <vt:lpstr>AMFMS</vt:lpstr>
      <vt:lpstr>In noul CONTRACT Cadru 2023 se pune accent pe  PREVENTIE </vt:lpstr>
      <vt:lpstr>SERVICII MEDICALE ACORDATE PERSOANELE 0-18 ANI </vt:lpstr>
      <vt:lpstr>Pachetele preventive pe grupe de varsta </vt:lpstr>
      <vt:lpstr>Pachetele preventive pe grupe de varsta</vt:lpstr>
      <vt:lpstr>Pachetele preventive pe grupe de varsta</vt:lpstr>
      <vt:lpstr>Pachetele preventive pe grupe de varsta</vt:lpstr>
      <vt:lpstr>Pachetele preventive pe grupe de varsta</vt:lpstr>
      <vt:lpstr>SARCINA SI LAUZIA </vt:lpstr>
      <vt:lpstr>  PERSOANE CU VARSTA INTRE 18-39 ANI</vt:lpstr>
      <vt:lpstr>PERSOANE CU VARSTA INTRE 18-39 ANI  </vt:lpstr>
      <vt:lpstr>PERSOANE CU VARSTA INTRE 18-39 ANI</vt:lpstr>
      <vt:lpstr>PERSOANE FARA PATOLOGIE PESTE 40 DE ANI </vt:lpstr>
      <vt:lpstr>PERSOANE FARA PATOLOGIE PESTE 40 DE ANI</vt:lpstr>
      <vt:lpstr>PERSOANE FARA PATOLOGIE PESTE 40 DE ANI</vt:lpstr>
      <vt:lpstr>CONSULTATII PREVENTIVE PT DEPISTAREA PRECOCE A DIVERSELOR AFECTIUNI (HTA, DZ, ETC) –PERSOANELOR INTRE 40-60 ANI</vt:lpstr>
      <vt:lpstr>CONSULTATII PREVENTIVE PT DEPISTAREA PRECOCE A DIVERSELOR AFECTIUNI (HTA, DZ, ETC) -PERSOANELOR DE PESTE 60 ANI </vt:lpstr>
      <vt:lpstr>Investigaţiile paraclinice recomandate pentru adultul cu vârsta de peste 60 de ani, pentru depistarea precoce a unor afecțiuni sunt următoarele: </vt:lpstr>
      <vt:lpstr>Prezentare PowerPoint</vt:lpstr>
      <vt:lpstr>Prezentare PowerPoint</vt:lpstr>
      <vt:lpstr>DEPISTAREA ACTIVA A DIABETULUI ZAHARAT </vt:lpstr>
      <vt:lpstr>DEPISTAREA ACTIVA A DIABETULUI ZAHARAT</vt:lpstr>
      <vt:lpstr>DEPISTAREA ACTIVA A DIABETULUI ZAHARAT</vt:lpstr>
      <vt:lpstr>DEPISTAREA ACTIVA A DIABETULUI ZAHARAT</vt:lpstr>
      <vt:lpstr>  CONSULATIILE CURATIVE </vt:lpstr>
      <vt:lpstr>CONSULATIILE CURATIVE</vt:lpstr>
      <vt:lpstr>MANAGEMENTUL DE CAZ-CAZ NOU</vt:lpstr>
      <vt:lpstr>MONITORIZARI  </vt:lpstr>
      <vt:lpstr>DOMICILII  </vt:lpstr>
      <vt:lpstr>CONSULTATII LA DOMICILIU</vt:lpstr>
      <vt:lpstr>SERVICII DE DIAGNOSTIC SI TRATAMENT</vt:lpstr>
      <vt:lpstr>SERVICII DE DIAGNOSTIC SI TRATAMENT </vt:lpstr>
      <vt:lpstr>SERVICII DE DIAGNOSTIC SI TRATAMENT</vt:lpstr>
      <vt:lpstr>CRITERIILE DE PERFORMANTA </vt:lpstr>
      <vt:lpstr>CRITERIILE DE PERFORMANTA </vt:lpstr>
      <vt:lpstr>CRITERIILE DE PERFORMANTA </vt:lpstr>
      <vt:lpstr>CRITERIILE DE PERFORMANTA </vt:lpstr>
      <vt:lpstr>NR DE CONSULTATII DECONTATE IN FUNCTIE DE NR DE ORE DE PROGRAM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AMFMS</dc:title>
  <dc:creator>Bogdan-Ștefan Boitor</dc:creator>
  <cp:lastModifiedBy>Bogdan-Ștefan Boitor</cp:lastModifiedBy>
  <cp:revision>1</cp:revision>
  <dcterms:created xsi:type="dcterms:W3CDTF">2023-07-11T15:31:32Z</dcterms:created>
  <dcterms:modified xsi:type="dcterms:W3CDTF">2023-07-11T17:26:34Z</dcterms:modified>
</cp:coreProperties>
</file>